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ppt" ContentType="application/vnd.ms-powerpoint"/>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 id="2147483653" r:id="rId2"/>
    <p:sldMasterId id="2147483655" r:id="rId3"/>
  </p:sldMasterIdLst>
  <p:notesMasterIdLst>
    <p:notesMasterId r:id="rId33"/>
  </p:notesMasterIdLst>
  <p:handoutMasterIdLst>
    <p:handoutMasterId r:id="rId34"/>
  </p:handoutMasterIdLst>
  <p:sldIdLst>
    <p:sldId id="310" r:id="rId4"/>
    <p:sldId id="341" r:id="rId5"/>
    <p:sldId id="263" r:id="rId6"/>
    <p:sldId id="297" r:id="rId7"/>
    <p:sldId id="355" r:id="rId8"/>
    <p:sldId id="344" r:id="rId9"/>
    <p:sldId id="345" r:id="rId10"/>
    <p:sldId id="346" r:id="rId11"/>
    <p:sldId id="347" r:id="rId12"/>
    <p:sldId id="353" r:id="rId13"/>
    <p:sldId id="350" r:id="rId14"/>
    <p:sldId id="349" r:id="rId15"/>
    <p:sldId id="352" r:id="rId16"/>
    <p:sldId id="351" r:id="rId17"/>
    <p:sldId id="308" r:id="rId18"/>
    <p:sldId id="322" r:id="rId19"/>
    <p:sldId id="323" r:id="rId20"/>
    <p:sldId id="324" r:id="rId21"/>
    <p:sldId id="342" r:id="rId22"/>
    <p:sldId id="325" r:id="rId23"/>
    <p:sldId id="311" r:id="rId24"/>
    <p:sldId id="338" r:id="rId25"/>
    <p:sldId id="339" r:id="rId26"/>
    <p:sldId id="340" r:id="rId27"/>
    <p:sldId id="313" r:id="rId28"/>
    <p:sldId id="335" r:id="rId29"/>
    <p:sldId id="333" r:id="rId30"/>
    <p:sldId id="334" r:id="rId31"/>
    <p:sldId id="321" r:id="rId32"/>
  </p:sldIdLst>
  <p:sldSz cx="9144000" cy="6858000" type="screen4x3"/>
  <p:notesSz cx="7010400" cy="9296400"/>
  <p:defaultTextStyle>
    <a:defPPr>
      <a:defRPr lang="en-US"/>
    </a:defPPr>
    <a:lvl1pPr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1pPr>
    <a:lvl2pPr marL="4572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2pPr>
    <a:lvl3pPr marL="9144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3pPr>
    <a:lvl4pPr marL="13716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4pPr>
    <a:lvl5pPr marL="1828800" algn="l" rtl="0" eaLnBrk="0" fontAlgn="base" hangingPunct="0">
      <a:lnSpc>
        <a:spcPct val="80000"/>
      </a:lnSpc>
      <a:spcBef>
        <a:spcPct val="0"/>
      </a:spcBef>
      <a:spcAft>
        <a:spcPct val="0"/>
      </a:spcAft>
      <a:buClr>
        <a:schemeClr val="bg1"/>
      </a:buClr>
      <a:defRPr sz="900" kern="1200">
        <a:solidFill>
          <a:schemeClr val="tx1"/>
        </a:solidFill>
        <a:latin typeface="Arial" charset="0"/>
        <a:ea typeface="+mn-ea"/>
        <a:cs typeface="+mn-cs"/>
      </a:defRPr>
    </a:lvl5pPr>
    <a:lvl6pPr marL="2286000" algn="l" defTabSz="914400" rtl="0" eaLnBrk="1" latinLnBrk="0" hangingPunct="1">
      <a:defRPr sz="900" kern="1200">
        <a:solidFill>
          <a:schemeClr val="tx1"/>
        </a:solidFill>
        <a:latin typeface="Arial" charset="0"/>
        <a:ea typeface="+mn-ea"/>
        <a:cs typeface="+mn-cs"/>
      </a:defRPr>
    </a:lvl6pPr>
    <a:lvl7pPr marL="2743200" algn="l" defTabSz="914400" rtl="0" eaLnBrk="1" latinLnBrk="0" hangingPunct="1">
      <a:defRPr sz="900" kern="1200">
        <a:solidFill>
          <a:schemeClr val="tx1"/>
        </a:solidFill>
        <a:latin typeface="Arial" charset="0"/>
        <a:ea typeface="+mn-ea"/>
        <a:cs typeface="+mn-cs"/>
      </a:defRPr>
    </a:lvl7pPr>
    <a:lvl8pPr marL="3200400" algn="l" defTabSz="914400" rtl="0" eaLnBrk="1" latinLnBrk="0" hangingPunct="1">
      <a:defRPr sz="900" kern="1200">
        <a:solidFill>
          <a:schemeClr val="tx1"/>
        </a:solidFill>
        <a:latin typeface="Arial" charset="0"/>
        <a:ea typeface="+mn-ea"/>
        <a:cs typeface="+mn-cs"/>
      </a:defRPr>
    </a:lvl8pPr>
    <a:lvl9pPr marL="3657600" algn="l" defTabSz="914400" rtl="0" eaLnBrk="1" latinLnBrk="0" hangingPunct="1">
      <a:defRPr sz="9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D6DDFA"/>
    <a:srgbClr val="CCECFF"/>
    <a:srgbClr val="008000"/>
    <a:srgbClr val="777777"/>
    <a:srgbClr val="FFFF00"/>
    <a:srgbClr val="CC00FF"/>
    <a:srgbClr val="C7CCD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355" autoAdjust="0"/>
  </p:normalViewPr>
  <p:slideViewPr>
    <p:cSldViewPr>
      <p:cViewPr>
        <p:scale>
          <a:sx n="75" d="100"/>
          <a:sy n="75" d="100"/>
        </p:scale>
        <p:origin x="-186" y="-72"/>
      </p:cViewPr>
      <p:guideLst>
        <p:guide orient="horz" pos="3888"/>
        <p:guide orient="horz" pos="624"/>
        <p:guide orient="horz" pos="864"/>
        <p:guide pos="4224"/>
        <p:guide pos="5280"/>
        <p:guide pos="28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3036888" cy="465138"/>
          </a:xfrm>
          <a:prstGeom prst="rect">
            <a:avLst/>
          </a:prstGeom>
          <a:noFill/>
          <a:ln w="9525">
            <a:noFill/>
            <a:miter lim="800000"/>
            <a:headEnd/>
            <a:tailEnd/>
          </a:ln>
          <a:effectLst/>
        </p:spPr>
        <p:txBody>
          <a:bodyPr vert="horz" wrap="square" lIns="93172" tIns="46586" rIns="93172" bIns="46586" numCol="1" anchor="t" anchorCtr="0" compatLnSpc="1">
            <a:prstTxWarp prst="textNoShape">
              <a:avLst/>
            </a:prstTxWarp>
          </a:bodyPr>
          <a:lstStyle>
            <a:lvl1pPr defTabSz="931863" eaLnBrk="1" hangingPunct="1">
              <a:lnSpc>
                <a:spcPct val="100000"/>
              </a:lnSpc>
              <a:buClrTx/>
              <a:defRPr sz="1200"/>
            </a:lvl1pPr>
          </a:lstStyle>
          <a:p>
            <a:endParaRPr lang="en-US"/>
          </a:p>
        </p:txBody>
      </p:sp>
      <p:sp>
        <p:nvSpPr>
          <p:cNvPr id="34819" name="Rectangle 3"/>
          <p:cNvSpPr>
            <a:spLocks noGrp="1" noChangeArrowheads="1"/>
          </p:cNvSpPr>
          <p:nvPr>
            <p:ph type="dt" sz="quarter" idx="1"/>
          </p:nvPr>
        </p:nvSpPr>
        <p:spPr bwMode="auto">
          <a:xfrm>
            <a:off x="3971925" y="0"/>
            <a:ext cx="3036888" cy="465138"/>
          </a:xfrm>
          <a:prstGeom prst="rect">
            <a:avLst/>
          </a:prstGeom>
          <a:noFill/>
          <a:ln w="9525">
            <a:noFill/>
            <a:miter lim="800000"/>
            <a:headEnd/>
            <a:tailEnd/>
          </a:ln>
          <a:effectLst/>
        </p:spPr>
        <p:txBody>
          <a:bodyPr vert="horz" wrap="square" lIns="93172" tIns="46586" rIns="93172" bIns="46586" numCol="1" anchor="t" anchorCtr="0" compatLnSpc="1">
            <a:prstTxWarp prst="textNoShape">
              <a:avLst/>
            </a:prstTxWarp>
          </a:bodyPr>
          <a:lstStyle>
            <a:lvl1pPr algn="r" defTabSz="931863" eaLnBrk="1" hangingPunct="1">
              <a:lnSpc>
                <a:spcPct val="100000"/>
              </a:lnSpc>
              <a:buClrTx/>
              <a:defRPr sz="1200"/>
            </a:lvl1pPr>
          </a:lstStyle>
          <a:p>
            <a:endParaRPr lang="en-US"/>
          </a:p>
        </p:txBody>
      </p:sp>
      <p:sp>
        <p:nvSpPr>
          <p:cNvPr id="34820" name="Rectangle 4"/>
          <p:cNvSpPr>
            <a:spLocks noGrp="1" noChangeArrowheads="1"/>
          </p:cNvSpPr>
          <p:nvPr>
            <p:ph type="ftr" sz="quarter" idx="2"/>
          </p:nvPr>
        </p:nvSpPr>
        <p:spPr bwMode="auto">
          <a:xfrm>
            <a:off x="0" y="8829675"/>
            <a:ext cx="3036888" cy="465138"/>
          </a:xfrm>
          <a:prstGeom prst="rect">
            <a:avLst/>
          </a:prstGeom>
          <a:noFill/>
          <a:ln w="9525">
            <a:noFill/>
            <a:miter lim="800000"/>
            <a:headEnd/>
            <a:tailEnd/>
          </a:ln>
          <a:effectLst/>
        </p:spPr>
        <p:txBody>
          <a:bodyPr vert="horz" wrap="square" lIns="93172" tIns="46586" rIns="93172" bIns="46586" numCol="1" anchor="b" anchorCtr="0" compatLnSpc="1">
            <a:prstTxWarp prst="textNoShape">
              <a:avLst/>
            </a:prstTxWarp>
          </a:bodyPr>
          <a:lstStyle>
            <a:lvl1pPr defTabSz="931863" eaLnBrk="1" hangingPunct="1">
              <a:lnSpc>
                <a:spcPct val="100000"/>
              </a:lnSpc>
              <a:buClrTx/>
              <a:defRPr sz="1200"/>
            </a:lvl1pPr>
          </a:lstStyle>
          <a:p>
            <a:endParaRPr lang="en-US"/>
          </a:p>
        </p:txBody>
      </p:sp>
      <p:sp>
        <p:nvSpPr>
          <p:cNvPr id="34821" name="Rectangle 5"/>
          <p:cNvSpPr>
            <a:spLocks noGrp="1" noChangeArrowheads="1"/>
          </p:cNvSpPr>
          <p:nvPr>
            <p:ph type="sldNum" sz="quarter" idx="3"/>
          </p:nvPr>
        </p:nvSpPr>
        <p:spPr bwMode="auto">
          <a:xfrm>
            <a:off x="3971925" y="8829675"/>
            <a:ext cx="3036888" cy="465138"/>
          </a:xfrm>
          <a:prstGeom prst="rect">
            <a:avLst/>
          </a:prstGeom>
          <a:noFill/>
          <a:ln w="9525">
            <a:noFill/>
            <a:miter lim="800000"/>
            <a:headEnd/>
            <a:tailEnd/>
          </a:ln>
          <a:effectLst/>
        </p:spPr>
        <p:txBody>
          <a:bodyPr vert="horz" wrap="square" lIns="93172" tIns="46586" rIns="93172" bIns="46586" numCol="1" anchor="b" anchorCtr="0" compatLnSpc="1">
            <a:prstTxWarp prst="textNoShape">
              <a:avLst/>
            </a:prstTxWarp>
          </a:bodyPr>
          <a:lstStyle>
            <a:lvl1pPr algn="r" defTabSz="931863" eaLnBrk="1" hangingPunct="1">
              <a:lnSpc>
                <a:spcPct val="100000"/>
              </a:lnSpc>
              <a:buClrTx/>
              <a:defRPr sz="1200"/>
            </a:lvl1pPr>
          </a:lstStyle>
          <a:p>
            <a:fld id="{BED33AB8-EC9C-454B-A8B4-22FE0172EF23}"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100000"/>
              </a:lnSpc>
              <a:buClrTx/>
              <a:defRPr sz="1200"/>
            </a:lvl1pPr>
          </a:lstStyle>
          <a:p>
            <a:endParaRPr lang="en-US"/>
          </a:p>
        </p:txBody>
      </p:sp>
      <p:sp>
        <p:nvSpPr>
          <p:cNvPr id="65539"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100000"/>
              </a:lnSpc>
              <a:buClrTx/>
              <a:defRPr sz="1200"/>
            </a:lvl1pPr>
          </a:lstStyle>
          <a:p>
            <a:endParaRPr lang="en-US"/>
          </a:p>
        </p:txBody>
      </p:sp>
      <p:sp>
        <p:nvSpPr>
          <p:cNvPr id="65540" name="Rectangle 4"/>
          <p:cNvSpPr>
            <a:spLocks noRo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p:spPr>
      </p:sp>
      <p:sp>
        <p:nvSpPr>
          <p:cNvPr id="65541"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5542"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lnSpc>
                <a:spcPct val="100000"/>
              </a:lnSpc>
              <a:buClrTx/>
              <a:defRPr sz="1200"/>
            </a:lvl1pPr>
          </a:lstStyle>
          <a:p>
            <a:endParaRPr lang="en-US"/>
          </a:p>
        </p:txBody>
      </p:sp>
      <p:sp>
        <p:nvSpPr>
          <p:cNvPr id="65543"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lnSpc>
                <a:spcPct val="100000"/>
              </a:lnSpc>
              <a:buClrTx/>
              <a:defRPr sz="1200"/>
            </a:lvl1pPr>
          </a:lstStyle>
          <a:p>
            <a:fld id="{23A731ED-D7CB-4245-85D4-76D5B9B67C9B}"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596885-0DB8-4C01-91C7-1475E8D85068}" type="slidenum">
              <a:rPr lang="en-US"/>
              <a:pPr/>
              <a:t>8</a:t>
            </a:fld>
            <a:endParaRPr lang="en-US"/>
          </a:p>
        </p:txBody>
      </p:sp>
      <p:sp>
        <p:nvSpPr>
          <p:cNvPr id="193538" name="Rectangle 2"/>
          <p:cNvSpPr>
            <a:spLocks noRot="1" noChangeArrowheads="1" noTextEdit="1"/>
          </p:cNvSpPr>
          <p:nvPr>
            <p:ph type="sldImg"/>
          </p:nvPr>
        </p:nvSpPr>
        <p:spPr>
          <a:xfrm>
            <a:off x="1181100" y="698500"/>
            <a:ext cx="4649788" cy="3487738"/>
          </a:xfrm>
          <a:ln/>
        </p:spPr>
      </p:sp>
      <p:sp>
        <p:nvSpPr>
          <p:cNvPr id="193539"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08F21E-241F-4711-BAA4-84155BC41E14}" type="slidenum">
              <a:rPr lang="en-US"/>
              <a:pPr/>
              <a:t>9</a:t>
            </a:fld>
            <a:endParaRPr lang="en-US"/>
          </a:p>
        </p:txBody>
      </p:sp>
      <p:sp>
        <p:nvSpPr>
          <p:cNvPr id="195586" name="Rectangle 2"/>
          <p:cNvSpPr>
            <a:spLocks noRot="1" noChangeArrowheads="1" noTextEdit="1"/>
          </p:cNvSpPr>
          <p:nvPr>
            <p:ph type="sldImg"/>
          </p:nvPr>
        </p:nvSpPr>
        <p:spPr>
          <a:xfrm>
            <a:off x="1181100" y="698500"/>
            <a:ext cx="4649788" cy="3487738"/>
          </a:xfrm>
          <a:ln/>
        </p:spPr>
      </p:sp>
      <p:sp>
        <p:nvSpPr>
          <p:cNvPr id="195587"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047AE0-E01B-4312-B830-84E43BEFC417}" type="slidenum">
              <a:rPr lang="en-US"/>
              <a:pPr/>
              <a:t>12</a:t>
            </a:fld>
            <a:endParaRPr lang="en-US"/>
          </a:p>
        </p:txBody>
      </p:sp>
      <p:sp>
        <p:nvSpPr>
          <p:cNvPr id="199682" name="Rectangle 2"/>
          <p:cNvSpPr>
            <a:spLocks noRot="1" noChangeArrowheads="1" noTextEdit="1"/>
          </p:cNvSpPr>
          <p:nvPr>
            <p:ph type="sldImg"/>
          </p:nvPr>
        </p:nvSpPr>
        <p:spPr>
          <a:xfrm>
            <a:off x="1181100" y="698500"/>
            <a:ext cx="4649788" cy="3487738"/>
          </a:xfrm>
          <a:ln/>
        </p:spPr>
      </p:sp>
      <p:sp>
        <p:nvSpPr>
          <p:cNvPr id="199683"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22B8D6-DA09-426B-8F0E-F1F154AE2972}" type="slidenum">
              <a:rPr lang="en-US"/>
              <a:pPr/>
              <a:t>13</a:t>
            </a:fld>
            <a:endParaRPr lang="en-US"/>
          </a:p>
        </p:txBody>
      </p:sp>
      <p:sp>
        <p:nvSpPr>
          <p:cNvPr id="204802" name="Rectangle 2"/>
          <p:cNvSpPr>
            <a:spLocks noRot="1" noChangeArrowheads="1" noTextEdit="1"/>
          </p:cNvSpPr>
          <p:nvPr>
            <p:ph type="sldImg"/>
          </p:nvPr>
        </p:nvSpPr>
        <p:spPr>
          <a:xfrm>
            <a:off x="1181100" y="698500"/>
            <a:ext cx="4649788" cy="3487738"/>
          </a:xfrm>
          <a:ln/>
        </p:spPr>
      </p:sp>
      <p:sp>
        <p:nvSpPr>
          <p:cNvPr id="204803"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7F64AD-E8C5-410D-9EE2-C4B2E6A3201F}" type="slidenum">
              <a:rPr lang="en-US"/>
              <a:pPr/>
              <a:t>14</a:t>
            </a:fld>
            <a:endParaRPr lang="en-US"/>
          </a:p>
        </p:txBody>
      </p:sp>
      <p:sp>
        <p:nvSpPr>
          <p:cNvPr id="202754" name="Rectangle 2"/>
          <p:cNvSpPr>
            <a:spLocks noRot="1" noChangeArrowheads="1" noTextEdit="1"/>
          </p:cNvSpPr>
          <p:nvPr>
            <p:ph type="sldImg"/>
          </p:nvPr>
        </p:nvSpPr>
        <p:spPr>
          <a:xfrm>
            <a:off x="1181100" y="698500"/>
            <a:ext cx="4649788" cy="3487738"/>
          </a:xfrm>
          <a:ln/>
        </p:spPr>
      </p:sp>
      <p:sp>
        <p:nvSpPr>
          <p:cNvPr id="202755" name="Rectangle 3"/>
          <p:cNvSpPr>
            <a:spLocks noGrp="1" noChangeArrowheads="1"/>
          </p:cNvSpPr>
          <p:nvPr>
            <p:ph type="body" idx="1"/>
          </p:nvPr>
        </p:nvSpPr>
        <p:spPr>
          <a:xfrm>
            <a:off x="935038" y="4416425"/>
            <a:ext cx="5140325" cy="4181475"/>
          </a:xfrm>
        </p:spPr>
        <p:txBody>
          <a:bodyPr/>
          <a:lstStyle/>
          <a:p>
            <a:endParaRPr lang="en-US"/>
          </a:p>
          <a:p>
            <a:pPr lvl="2"/>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vmlDrawing" Target="../drawings/vmlDrawing1.vml"/><Relationship Id="rId5" Type="http://schemas.openxmlformats.org/officeDocument/2006/relationships/image" Target="../media/image1.png"/><Relationship Id="rId4" Type="http://schemas.openxmlformats.org/officeDocument/2006/relationships/oleObject" Target="../embeddings/Microsoft_Office_PowerPoint_97-2003_Presentation1.ppt"/></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2.xml"/><Relationship Id="rId1" Type="http://schemas.openxmlformats.org/officeDocument/2006/relationships/vmlDrawing" Target="../drawings/vmlDrawing2.vml"/><Relationship Id="rId5" Type="http://schemas.openxmlformats.org/officeDocument/2006/relationships/image" Target="../media/image1.png"/><Relationship Id="rId4" Type="http://schemas.openxmlformats.org/officeDocument/2006/relationships/oleObject" Target="../embeddings/Microsoft_Office_PowerPoint_97-2003_Presentation2.ppt"/></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3.xml"/><Relationship Id="rId1" Type="http://schemas.openxmlformats.org/officeDocument/2006/relationships/vmlDrawing" Target="../drawings/vmlDrawing3.vml"/><Relationship Id="rId5" Type="http://schemas.openxmlformats.org/officeDocument/2006/relationships/image" Target="../media/image1.png"/><Relationship Id="rId4" Type="http://schemas.openxmlformats.org/officeDocument/2006/relationships/oleObject" Target="../embeddings/Microsoft_Office_PowerPoint_97-2003_Presentation3.ppt"/></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0898" name="Picture 2" descr="FlagPPT-FADE"/>
          <p:cNvPicPr>
            <a:picLocks noChangeAspect="1" noChangeArrowheads="1"/>
          </p:cNvPicPr>
          <p:nvPr/>
        </p:nvPicPr>
        <p:blipFill>
          <a:blip r:embed="rId3"/>
          <a:srcRect/>
          <a:stretch>
            <a:fillRect/>
          </a:stretch>
        </p:blipFill>
        <p:spPr bwMode="auto">
          <a:xfrm>
            <a:off x="2008188" y="-17463"/>
            <a:ext cx="7132637" cy="6894513"/>
          </a:xfrm>
          <a:prstGeom prst="rect">
            <a:avLst/>
          </a:prstGeom>
          <a:noFill/>
        </p:spPr>
      </p:pic>
      <p:sp>
        <p:nvSpPr>
          <p:cNvPr id="80899" name="Rectangle 3"/>
          <p:cNvSpPr>
            <a:spLocks noGrp="1" noChangeArrowheads="1"/>
          </p:cNvSpPr>
          <p:nvPr>
            <p:ph type="subTitle" idx="1"/>
          </p:nvPr>
        </p:nvSpPr>
        <p:spPr>
          <a:xfrm>
            <a:off x="455613" y="5133975"/>
            <a:ext cx="8226425" cy="900113"/>
          </a:xfrm>
        </p:spPr>
        <p:txBody>
          <a:bodyPr/>
          <a:lstStyle>
            <a:lvl1pPr algn="r">
              <a:spcBef>
                <a:spcPct val="20000"/>
              </a:spcBef>
              <a:defRPr sz="2000">
                <a:solidFill>
                  <a:srgbClr val="B40000"/>
                </a:solidFill>
                <a:effectLst>
                  <a:outerShdw blurRad="38100" dist="38100" dir="2700000" algn="tl">
                    <a:srgbClr val="C0C0C0"/>
                  </a:outerShdw>
                </a:effectLst>
              </a:defRPr>
            </a:lvl1pPr>
          </a:lstStyle>
          <a:p>
            <a:r>
              <a:rPr lang="en-US"/>
              <a:t>CLICK TO EDIT MASTER SUBTITLE STYLE</a:t>
            </a:r>
          </a:p>
        </p:txBody>
      </p:sp>
      <p:sp>
        <p:nvSpPr>
          <p:cNvPr id="80900" name="Line 4"/>
          <p:cNvSpPr>
            <a:spLocks noChangeShapeType="1"/>
          </p:cNvSpPr>
          <p:nvPr userDrawn="1"/>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graphicFrame>
        <p:nvGraphicFramePr>
          <p:cNvPr id="80901" name="Base" hidden="1"/>
          <p:cNvGraphicFramePr>
            <a:graphicFrameLocks/>
          </p:cNvGraphicFramePr>
          <p:nvPr/>
        </p:nvGraphicFramePr>
        <p:xfrm>
          <a:off x="1524000" y="1500188"/>
          <a:ext cx="6096000" cy="3857625"/>
        </p:xfrm>
        <a:graphic>
          <a:graphicData uri="http://schemas.openxmlformats.org/presentationml/2006/ole">
            <p:oleObj spid="_x0000_s80901" r:id="rId4" imgW="0" imgH="0" progId="PowerPoint.Show.8">
              <p:embed/>
            </p:oleObj>
          </a:graphicData>
        </a:graphic>
      </p:graphicFrame>
      <p:sp>
        <p:nvSpPr>
          <p:cNvPr id="80902" name="Rectangle 6"/>
          <p:cNvSpPr>
            <a:spLocks noGrp="1" noChangeArrowheads="1"/>
          </p:cNvSpPr>
          <p:nvPr>
            <p:ph type="ctrTitle" sz="quarter"/>
          </p:nvPr>
        </p:nvSpPr>
        <p:spPr>
          <a:xfrm>
            <a:off x="455613" y="968375"/>
            <a:ext cx="8226425" cy="1085850"/>
          </a:xfrm>
        </p:spPr>
        <p:txBody>
          <a:bodyPr anchor="t"/>
          <a:lstStyle>
            <a:lvl1pPr algn="r">
              <a:defRPr sz="2800"/>
            </a:lvl1pPr>
          </a:lstStyle>
          <a:p>
            <a:r>
              <a:rPr lang="en-US"/>
              <a:t>Click To Edit Master Title Style</a:t>
            </a:r>
          </a:p>
        </p:txBody>
      </p:sp>
      <p:pic>
        <p:nvPicPr>
          <p:cNvPr id="80903" name="Picture 7" descr="DIRlogo-rgb-dropshadow"/>
          <p:cNvPicPr>
            <a:picLocks noChangeAspect="1" noChangeArrowheads="1"/>
          </p:cNvPicPr>
          <p:nvPr/>
        </p:nvPicPr>
        <p:blipFill>
          <a:blip r:embed="rId5" cstate="print"/>
          <a:srcRect r="2167" b="2565"/>
          <a:stretch>
            <a:fillRect/>
          </a:stretch>
        </p:blipFill>
        <p:spPr bwMode="auto">
          <a:xfrm>
            <a:off x="7786688" y="6399213"/>
            <a:ext cx="887412" cy="373062"/>
          </a:xfrm>
          <a:prstGeom prst="rect">
            <a:avLst/>
          </a:prstGeom>
          <a:noFill/>
        </p:spPr>
      </p:pic>
      <p:sp>
        <p:nvSpPr>
          <p:cNvPr id="80904" name="Line 8"/>
          <p:cNvSpPr>
            <a:spLocks noChangeShapeType="1"/>
          </p:cNvSpPr>
          <p:nvPr userDrawn="1"/>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2A33BF31-54EA-431D-A6C9-F4B61F410D8E}" type="slidenum">
              <a:rPr lang="en-US"/>
              <a:pPr/>
              <a:t>‹#›</a:t>
            </a:fld>
            <a:endParaRPr lang="en-U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9080B660-E671-4F1C-818F-1C95C66278A7}" type="slidenum">
              <a:rPr lang="en-US"/>
              <a:pPr/>
              <a:t>‹#›</a:t>
            </a:fld>
            <a:endParaRPr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8775" y="723900"/>
            <a:ext cx="4183063"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723900"/>
            <a:ext cx="4183062"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E248FBC8-7F54-4209-A2D1-5B2640D745B7}" type="slidenum">
              <a:rPr lang="en-US"/>
              <a:pPr/>
              <a:t>‹#›</a:t>
            </a:fld>
            <a:endParaRPr lang="en-U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z="600" b="0">
                <a:latin typeface="Arial" charset="0"/>
              </a:defRPr>
            </a:lvl1pPr>
          </a:lstStyle>
          <a:p>
            <a:endParaRPr lang="en-US"/>
          </a:p>
          <a:p>
            <a:fld id="{689FCE7C-3BB0-4344-B97D-7865DB4BFAE3}" type="slidenum">
              <a:rPr lang="en-US"/>
              <a:pPr/>
              <a:t>‹#›</a:t>
            </a:fld>
            <a:endParaRPr lang="en-U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z="600" b="0">
                <a:latin typeface="Arial" charset="0"/>
              </a:defRPr>
            </a:lvl1pPr>
          </a:lstStyle>
          <a:p>
            <a:endParaRPr lang="en-US"/>
          </a:p>
          <a:p>
            <a:fld id="{7D8B138E-0F2A-419A-BB49-8DF1BFA6E5F2}" type="slidenum">
              <a:rPr lang="en-US"/>
              <a:pPr/>
              <a:t>‹#›</a:t>
            </a:fld>
            <a:endParaRPr lang="en-U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z="600" b="0">
                <a:latin typeface="Arial" charset="0"/>
              </a:defRPr>
            </a:lvl1pPr>
          </a:lstStyle>
          <a:p>
            <a:endParaRPr lang="en-US"/>
          </a:p>
          <a:p>
            <a:fld id="{8D20B585-1560-4C83-8494-5701EFB091C6}" type="slidenum">
              <a:rPr lang="en-US"/>
              <a:pPr/>
              <a:t>‹#›</a:t>
            </a:fld>
            <a:endParaRPr lang="en-US"/>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B4DF7D18-75DA-4545-8C0B-A7DF3963732C}" type="slidenum">
              <a:rPr lang="en-US"/>
              <a:pPr/>
              <a:t>‹#›</a:t>
            </a:fld>
            <a:endParaRPr lang="en-US"/>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5D9DEDCB-E3AB-4C23-BA86-02D65A63563D}" type="slidenum">
              <a:rPr lang="en-US"/>
              <a:pPr/>
              <a:t>‹#›</a:t>
            </a:fld>
            <a:endParaRPr lang="en-US"/>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8C83E46A-43D1-4CD8-8AAD-2875C369D886}" type="slidenum">
              <a:rPr lang="en-US"/>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160338"/>
            <a:ext cx="2130425"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52425" y="160338"/>
            <a:ext cx="6242050"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FBCB4094-F3B3-44CD-9484-E30481C92C65}" type="slidenum">
              <a:rPr lang="en-US"/>
              <a:pPr/>
              <a:t>‹#›</a:t>
            </a:fld>
            <a:endParaRPr lang="en-US"/>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3970" name="Picture 2" descr="FlagPPT-FADE"/>
          <p:cNvPicPr>
            <a:picLocks noChangeAspect="1" noChangeArrowheads="1"/>
          </p:cNvPicPr>
          <p:nvPr/>
        </p:nvPicPr>
        <p:blipFill>
          <a:blip r:embed="rId3"/>
          <a:srcRect/>
          <a:stretch>
            <a:fillRect/>
          </a:stretch>
        </p:blipFill>
        <p:spPr bwMode="auto">
          <a:xfrm>
            <a:off x="2008188" y="-17463"/>
            <a:ext cx="7132637" cy="6894513"/>
          </a:xfrm>
          <a:prstGeom prst="rect">
            <a:avLst/>
          </a:prstGeom>
          <a:noFill/>
        </p:spPr>
      </p:pic>
      <p:sp>
        <p:nvSpPr>
          <p:cNvPr id="83971" name="Rectangle 3"/>
          <p:cNvSpPr>
            <a:spLocks noGrp="1" noChangeArrowheads="1"/>
          </p:cNvSpPr>
          <p:nvPr>
            <p:ph type="subTitle" idx="1"/>
          </p:nvPr>
        </p:nvSpPr>
        <p:spPr>
          <a:xfrm>
            <a:off x="455613" y="5133975"/>
            <a:ext cx="8226425" cy="900113"/>
          </a:xfrm>
        </p:spPr>
        <p:txBody>
          <a:bodyPr/>
          <a:lstStyle>
            <a:lvl1pPr algn="r">
              <a:spcBef>
                <a:spcPct val="20000"/>
              </a:spcBef>
              <a:defRPr sz="2000">
                <a:solidFill>
                  <a:srgbClr val="B40000"/>
                </a:solidFill>
                <a:effectLst>
                  <a:outerShdw blurRad="38100" dist="38100" dir="2700000" algn="tl">
                    <a:srgbClr val="C0C0C0"/>
                  </a:outerShdw>
                </a:effectLst>
              </a:defRPr>
            </a:lvl1pPr>
          </a:lstStyle>
          <a:p>
            <a:r>
              <a:rPr lang="en-US"/>
              <a:t>CLICK TO EDIT MASTER SUBTITLE STYLE</a:t>
            </a:r>
          </a:p>
        </p:txBody>
      </p:sp>
      <p:sp>
        <p:nvSpPr>
          <p:cNvPr id="83972" name="Line 4"/>
          <p:cNvSpPr>
            <a:spLocks noChangeShapeType="1"/>
          </p:cNvSpPr>
          <p:nvPr/>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graphicFrame>
        <p:nvGraphicFramePr>
          <p:cNvPr id="83973" name="Base" hidden="1"/>
          <p:cNvGraphicFramePr>
            <a:graphicFrameLocks/>
          </p:cNvGraphicFramePr>
          <p:nvPr/>
        </p:nvGraphicFramePr>
        <p:xfrm>
          <a:off x="1524000" y="1500188"/>
          <a:ext cx="6096000" cy="3857625"/>
        </p:xfrm>
        <a:graphic>
          <a:graphicData uri="http://schemas.openxmlformats.org/presentationml/2006/ole">
            <p:oleObj spid="_x0000_s83973" r:id="rId4" imgW="0" imgH="0" progId="PowerPoint.Show.8">
              <p:embed/>
            </p:oleObj>
          </a:graphicData>
        </a:graphic>
      </p:graphicFrame>
      <p:sp>
        <p:nvSpPr>
          <p:cNvPr id="83974" name="Rectangle 6"/>
          <p:cNvSpPr>
            <a:spLocks noGrp="1" noChangeArrowheads="1"/>
          </p:cNvSpPr>
          <p:nvPr>
            <p:ph type="ctrTitle" sz="quarter"/>
          </p:nvPr>
        </p:nvSpPr>
        <p:spPr>
          <a:xfrm>
            <a:off x="455613" y="968375"/>
            <a:ext cx="8226425" cy="1085850"/>
          </a:xfrm>
        </p:spPr>
        <p:txBody>
          <a:bodyPr anchor="t"/>
          <a:lstStyle>
            <a:lvl1pPr algn="r">
              <a:defRPr sz="2800"/>
            </a:lvl1pPr>
          </a:lstStyle>
          <a:p>
            <a:r>
              <a:rPr lang="en-US"/>
              <a:t>Click To Edit Master Title Style</a:t>
            </a:r>
          </a:p>
        </p:txBody>
      </p:sp>
      <p:pic>
        <p:nvPicPr>
          <p:cNvPr id="83975" name="Picture 7" descr="DIRlogo-rgb-dropshadow"/>
          <p:cNvPicPr>
            <a:picLocks noChangeAspect="1" noChangeArrowheads="1"/>
          </p:cNvPicPr>
          <p:nvPr/>
        </p:nvPicPr>
        <p:blipFill>
          <a:blip r:embed="rId5" cstate="print"/>
          <a:srcRect r="2167" b="2565"/>
          <a:stretch>
            <a:fillRect/>
          </a:stretch>
        </p:blipFill>
        <p:spPr bwMode="auto">
          <a:xfrm>
            <a:off x="7786688" y="6399213"/>
            <a:ext cx="887412" cy="373062"/>
          </a:xfrm>
          <a:prstGeom prst="rect">
            <a:avLst/>
          </a:prstGeom>
          <a:noFill/>
        </p:spPr>
      </p:pic>
      <p:sp>
        <p:nvSpPr>
          <p:cNvPr id="83976" name="Line 8"/>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
        <p:nvSpPr>
          <p:cNvPr id="83977" name="Line 9"/>
          <p:cNvSpPr>
            <a:spLocks noChangeShapeType="1"/>
          </p:cNvSpPr>
          <p:nvPr userDrawn="1"/>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sp>
        <p:nvSpPr>
          <p:cNvPr id="83978" name="Line 10"/>
          <p:cNvSpPr>
            <a:spLocks noChangeShapeType="1"/>
          </p:cNvSpPr>
          <p:nvPr userDrawn="1"/>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0F5966B9-4895-43E3-8FAC-92609DE53442}" type="slidenum">
              <a:rPr lang="en-US"/>
              <a:pPr/>
              <a:t>‹#›</a:t>
            </a:fld>
            <a:endParaRPr lang="en-US"/>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F0D56F35-F114-46AB-AB67-0B1BEA999E4E}" type="slidenum">
              <a:rPr lang="en-US"/>
              <a:pPr/>
              <a:t>‹#›</a:t>
            </a:fld>
            <a:endParaRPr lang="en-US"/>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8775" y="723900"/>
            <a:ext cx="4183063"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723900"/>
            <a:ext cx="4183062"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B9264F21-DB7E-4CB3-BD94-6BE1A5EEC03F}" type="slidenum">
              <a:rPr lang="en-US"/>
              <a:pPr/>
              <a:t>‹#›</a:t>
            </a:fld>
            <a:endParaRPr lang="en-US"/>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z="600" b="0">
                <a:latin typeface="Arial" charset="0"/>
              </a:defRPr>
            </a:lvl1pPr>
          </a:lstStyle>
          <a:p>
            <a:endParaRPr lang="en-US"/>
          </a:p>
          <a:p>
            <a:fld id="{1BD4337C-CB54-46DF-8AC5-D05BAD0C51CF}" type="slidenum">
              <a:rPr lang="en-US"/>
              <a:pPr/>
              <a:t>‹#›</a:t>
            </a:fld>
            <a:endParaRPr lang="en-US"/>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z="600" b="0">
                <a:latin typeface="Arial" charset="0"/>
              </a:defRPr>
            </a:lvl1pPr>
          </a:lstStyle>
          <a:p>
            <a:endParaRPr lang="en-US"/>
          </a:p>
          <a:p>
            <a:fld id="{A2D03020-FD28-4530-93DF-CB65322B8734}" type="slidenum">
              <a:rPr lang="en-US"/>
              <a:pPr/>
              <a:t>‹#›</a:t>
            </a:fld>
            <a:endParaRPr lang="en-US"/>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z="600" b="0">
                <a:latin typeface="Arial" charset="0"/>
              </a:defRPr>
            </a:lvl1pPr>
          </a:lstStyle>
          <a:p>
            <a:endParaRPr lang="en-US"/>
          </a:p>
          <a:p>
            <a:fld id="{ACE7ADA7-88A1-4883-B611-5BDDEA565F86}" type="slidenum">
              <a:rPr lang="en-US"/>
              <a:pPr/>
              <a:t>‹#›</a:t>
            </a:fld>
            <a:endParaRPr lang="en-US"/>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3FE6B642-F605-440B-871A-8322B163CD08}" type="slidenum">
              <a:rPr lang="en-US"/>
              <a:pPr/>
              <a:t>‹#›</a:t>
            </a:fld>
            <a:endParaRPr lang="en-US"/>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C0F9040D-29E4-4D99-A3E5-A81DC806636A}" type="slidenum">
              <a:rPr lang="en-US"/>
              <a:pPr/>
              <a:t>‹#›</a:t>
            </a:fld>
            <a:endParaRPr lang="en-US"/>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3D68F968-0EE6-476C-920F-BF16074C2A0F}" type="slidenum">
              <a:rPr lang="en-US"/>
              <a:pPr/>
              <a:t>‹#›</a:t>
            </a:fld>
            <a:endParaRPr lang="en-US"/>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160338"/>
            <a:ext cx="2130425"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52425" y="160338"/>
            <a:ext cx="6242050"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B2B14A06-8566-45B4-AB14-B5CC261EF531}" type="slidenum">
              <a:rPr lang="en-US"/>
              <a:pPr/>
              <a:t>‹#›</a:t>
            </a:fld>
            <a:endParaRPr lang="en-US"/>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7042" name="Picture 2" descr="FlagPPT-FADE"/>
          <p:cNvPicPr>
            <a:picLocks noChangeAspect="1" noChangeArrowheads="1"/>
          </p:cNvPicPr>
          <p:nvPr/>
        </p:nvPicPr>
        <p:blipFill>
          <a:blip r:embed="rId3"/>
          <a:srcRect/>
          <a:stretch>
            <a:fillRect/>
          </a:stretch>
        </p:blipFill>
        <p:spPr bwMode="auto">
          <a:xfrm>
            <a:off x="2008188" y="-17463"/>
            <a:ext cx="7132637" cy="6894513"/>
          </a:xfrm>
          <a:prstGeom prst="rect">
            <a:avLst/>
          </a:prstGeom>
          <a:noFill/>
        </p:spPr>
      </p:pic>
      <p:sp>
        <p:nvSpPr>
          <p:cNvPr id="87043" name="Rectangle 3"/>
          <p:cNvSpPr>
            <a:spLocks noGrp="1" noChangeArrowheads="1"/>
          </p:cNvSpPr>
          <p:nvPr>
            <p:ph type="subTitle" idx="1"/>
          </p:nvPr>
        </p:nvSpPr>
        <p:spPr>
          <a:xfrm>
            <a:off x="455613" y="5133975"/>
            <a:ext cx="8226425" cy="900113"/>
          </a:xfrm>
        </p:spPr>
        <p:txBody>
          <a:bodyPr/>
          <a:lstStyle>
            <a:lvl1pPr algn="r">
              <a:spcBef>
                <a:spcPct val="20000"/>
              </a:spcBef>
              <a:defRPr sz="2000">
                <a:solidFill>
                  <a:srgbClr val="B40000"/>
                </a:solidFill>
                <a:effectLst>
                  <a:outerShdw blurRad="38100" dist="38100" dir="2700000" algn="tl">
                    <a:srgbClr val="C0C0C0"/>
                  </a:outerShdw>
                </a:effectLst>
              </a:defRPr>
            </a:lvl1pPr>
          </a:lstStyle>
          <a:p>
            <a:r>
              <a:rPr lang="en-US"/>
              <a:t>CLICK TO EDIT MASTER SUBTITLE STYLE</a:t>
            </a:r>
          </a:p>
        </p:txBody>
      </p:sp>
      <p:sp>
        <p:nvSpPr>
          <p:cNvPr id="87044" name="Line 4"/>
          <p:cNvSpPr>
            <a:spLocks noChangeShapeType="1"/>
          </p:cNvSpPr>
          <p:nvPr/>
        </p:nvSpPr>
        <p:spPr bwMode="auto">
          <a:xfrm flipV="1">
            <a:off x="458788" y="566738"/>
            <a:ext cx="8226425" cy="0"/>
          </a:xfrm>
          <a:prstGeom prst="line">
            <a:avLst/>
          </a:prstGeom>
          <a:noFill/>
          <a:ln w="19050">
            <a:solidFill>
              <a:srgbClr val="B40000"/>
            </a:solidFill>
            <a:prstDash val="sysDot"/>
            <a:round/>
            <a:headEnd/>
            <a:tailEnd/>
          </a:ln>
          <a:effectLst/>
        </p:spPr>
        <p:txBody>
          <a:bodyPr/>
          <a:lstStyle/>
          <a:p>
            <a:endParaRPr lang="en-US"/>
          </a:p>
        </p:txBody>
      </p:sp>
      <p:graphicFrame>
        <p:nvGraphicFramePr>
          <p:cNvPr id="87045" name="Base" hidden="1"/>
          <p:cNvGraphicFramePr>
            <a:graphicFrameLocks/>
          </p:cNvGraphicFramePr>
          <p:nvPr/>
        </p:nvGraphicFramePr>
        <p:xfrm>
          <a:off x="1524000" y="1500188"/>
          <a:ext cx="6096000" cy="3857625"/>
        </p:xfrm>
        <a:graphic>
          <a:graphicData uri="http://schemas.openxmlformats.org/presentationml/2006/ole">
            <p:oleObj spid="_x0000_s87045" r:id="rId4" imgW="0" imgH="0" progId="PowerPoint.Show.8">
              <p:embed/>
            </p:oleObj>
          </a:graphicData>
        </a:graphic>
      </p:graphicFrame>
      <p:sp>
        <p:nvSpPr>
          <p:cNvPr id="87046" name="Rectangle 6"/>
          <p:cNvSpPr>
            <a:spLocks noGrp="1" noChangeArrowheads="1"/>
          </p:cNvSpPr>
          <p:nvPr>
            <p:ph type="ctrTitle" sz="quarter"/>
          </p:nvPr>
        </p:nvSpPr>
        <p:spPr>
          <a:xfrm>
            <a:off x="455613" y="968375"/>
            <a:ext cx="8226425" cy="1085850"/>
          </a:xfrm>
        </p:spPr>
        <p:txBody>
          <a:bodyPr anchor="t"/>
          <a:lstStyle>
            <a:lvl1pPr algn="r">
              <a:defRPr sz="2800"/>
            </a:lvl1pPr>
          </a:lstStyle>
          <a:p>
            <a:r>
              <a:rPr lang="en-US"/>
              <a:t>Click To Edit Master Title Style</a:t>
            </a:r>
          </a:p>
        </p:txBody>
      </p:sp>
      <p:pic>
        <p:nvPicPr>
          <p:cNvPr id="87047" name="Picture 7" descr="DIRlogo-rgb-dropshadow"/>
          <p:cNvPicPr>
            <a:picLocks noChangeAspect="1" noChangeArrowheads="1"/>
          </p:cNvPicPr>
          <p:nvPr/>
        </p:nvPicPr>
        <p:blipFill>
          <a:blip r:embed="rId5" cstate="print"/>
          <a:srcRect r="2167" b="2565"/>
          <a:stretch>
            <a:fillRect/>
          </a:stretch>
        </p:blipFill>
        <p:spPr bwMode="auto">
          <a:xfrm>
            <a:off x="7786688" y="6399213"/>
            <a:ext cx="887412" cy="373062"/>
          </a:xfrm>
          <a:prstGeom prst="rect">
            <a:avLst/>
          </a:prstGeom>
          <a:noFill/>
        </p:spPr>
      </p:pic>
      <p:sp>
        <p:nvSpPr>
          <p:cNvPr id="87048" name="Line 8"/>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EBD7695D-CD96-4181-8CC6-80B271A5D71B}" type="slidenum">
              <a:rPr lang="en-US"/>
              <a:pPr/>
              <a:t>‹#›</a:t>
            </a:fld>
            <a:endParaRPr lang="en-US"/>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419AB028-9CE7-470A-81F7-C6422A9EB286}" type="slidenum">
              <a:rPr lang="en-US"/>
              <a:pPr/>
              <a:t>‹#›</a:t>
            </a:fld>
            <a:endParaRPr lang="en-US"/>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8775" y="723900"/>
            <a:ext cx="4183063"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723900"/>
            <a:ext cx="4183062" cy="548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2A80B0C1-A78D-4431-8E26-06B7C1045BC5}" type="slidenum">
              <a:rPr lang="en-US"/>
              <a:pPr/>
              <a:t>‹#›</a:t>
            </a:fld>
            <a:endParaRPr lang="en-US"/>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z="600" b="0">
                <a:latin typeface="Arial" charset="0"/>
              </a:defRPr>
            </a:lvl1pPr>
          </a:lstStyle>
          <a:p>
            <a:endParaRPr lang="en-US"/>
          </a:p>
          <a:p>
            <a:fld id="{DF26782F-04EC-4537-86CC-C9F5BC534DBE}" type="slidenum">
              <a:rPr lang="en-US"/>
              <a:pPr/>
              <a:t>‹#›</a:t>
            </a:fld>
            <a:endParaRPr lang="en-US"/>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z="600" b="0">
                <a:latin typeface="Arial" charset="0"/>
              </a:defRPr>
            </a:lvl1pPr>
          </a:lstStyle>
          <a:p>
            <a:endParaRPr lang="en-US"/>
          </a:p>
          <a:p>
            <a:fld id="{A7AAB0A3-82D9-4087-87D5-B8854462587A}" type="slidenum">
              <a:rPr lang="en-US"/>
              <a:pPr/>
              <a:t>‹#›</a:t>
            </a:fld>
            <a:endParaRPr lang="en-US"/>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z="600" b="0">
                <a:latin typeface="Arial" charset="0"/>
              </a:defRPr>
            </a:lvl1pPr>
          </a:lstStyle>
          <a:p>
            <a:endParaRPr lang="en-US"/>
          </a:p>
          <a:p>
            <a:fld id="{5F762258-5BFC-4D89-B1A4-14BBFE9A062C}" type="slidenum">
              <a:rPr lang="en-US"/>
              <a:pPr/>
              <a:t>‹#›</a:t>
            </a:fld>
            <a:endParaRPr lang="en-US"/>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469C6400-A23E-4FC2-B124-201D42A912A7}" type="slidenum">
              <a:rPr lang="en-US"/>
              <a:pPr/>
              <a:t>‹#›</a:t>
            </a:fld>
            <a:endParaRPr lang="en-US"/>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z="600" b="0">
                <a:latin typeface="Arial" charset="0"/>
              </a:defRPr>
            </a:lvl1pPr>
          </a:lstStyle>
          <a:p>
            <a:endParaRPr lang="en-US"/>
          </a:p>
          <a:p>
            <a:fld id="{75C487C3-E50C-4EC0-BCA8-A537BF51D4E9}" type="slidenum">
              <a:rPr lang="en-US"/>
              <a:pPr/>
              <a:t>‹#›</a:t>
            </a:fld>
            <a:endParaRPr lang="en-US"/>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7A77E86B-BA49-4D0C-A893-38F5EFC88A18}" type="slidenum">
              <a:rPr lang="en-US"/>
              <a:pPr/>
              <a:t>‹#›</a:t>
            </a:fld>
            <a:endParaRPr lang="en-US"/>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160338"/>
            <a:ext cx="2130425"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52425" y="160338"/>
            <a:ext cx="6242050"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z="600" b="0">
                <a:latin typeface="Arial" charset="0"/>
              </a:defRPr>
            </a:lvl1pPr>
          </a:lstStyle>
          <a:p>
            <a:endParaRPr lang="en-US"/>
          </a:p>
          <a:p>
            <a:fld id="{C44AC421-4464-4E7B-AF74-3C058A127C87}" type="slidenum">
              <a:rPr lang="en-US"/>
              <a:pPr/>
              <a:t>‹#›</a:t>
            </a:fld>
            <a:endParaRPr lang="en-US"/>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52425" y="160338"/>
            <a:ext cx="8516938" cy="47625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58775" y="723900"/>
            <a:ext cx="8518525" cy="5484813"/>
          </a:xfrm>
        </p:spPr>
        <p:txBody>
          <a:bodyPr/>
          <a:lstStyle/>
          <a:p>
            <a:endParaRPr lang="en-US"/>
          </a:p>
        </p:txBody>
      </p:sp>
      <p:sp>
        <p:nvSpPr>
          <p:cNvPr id="4" name="Slide Number Placeholder 3"/>
          <p:cNvSpPr>
            <a:spLocks noGrp="1"/>
          </p:cNvSpPr>
          <p:nvPr>
            <p:ph type="sldNum" sz="quarter" idx="10"/>
          </p:nvPr>
        </p:nvSpPr>
        <p:spPr>
          <a:xfrm>
            <a:off x="436563" y="6400800"/>
            <a:ext cx="473075" cy="457200"/>
          </a:xfrm>
        </p:spPr>
        <p:txBody>
          <a:bodyPr/>
          <a:lstStyle>
            <a:lvl1pPr>
              <a:defRPr sz="600" b="0">
                <a:latin typeface="Arial" charset="0"/>
              </a:defRPr>
            </a:lvl1pPr>
          </a:lstStyle>
          <a:p>
            <a:endParaRPr lang="en-US"/>
          </a:p>
          <a:p>
            <a:fld id="{A9024490-5D29-4DA9-8288-12F65097A344}" type="slidenum">
              <a:rPr lang="en-US"/>
              <a:pPr/>
              <a:t>‹#›</a:t>
            </a:fld>
            <a:endParaRPr 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bwMode="auto">
          <a:xfrm>
            <a:off x="352425" y="160338"/>
            <a:ext cx="8516938"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9875" name="Rectangle 3"/>
          <p:cNvSpPr>
            <a:spLocks noGrp="1" noChangeArrowheads="1"/>
          </p:cNvSpPr>
          <p:nvPr>
            <p:ph type="body" idx="1"/>
          </p:nvPr>
        </p:nvSpPr>
        <p:spPr bwMode="auto">
          <a:xfrm>
            <a:off x="358775" y="723900"/>
            <a:ext cx="8518525" cy="548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a:p>
            <a:pPr lvl="4"/>
            <a:endParaRPr lang="en-US" smtClean="0"/>
          </a:p>
          <a:p>
            <a:pPr lvl="4"/>
            <a:endParaRPr lang="en-US" smtClean="0"/>
          </a:p>
        </p:txBody>
      </p:sp>
      <p:sp>
        <p:nvSpPr>
          <p:cNvPr id="79876" name="Rectangle 4"/>
          <p:cNvSpPr>
            <a:spLocks noGrp="1" noChangeArrowheads="1"/>
          </p:cNvSpPr>
          <p:nvPr>
            <p:ph type="sldNum" sz="quarter" idx="4"/>
          </p:nvPr>
        </p:nvSpPr>
        <p:spPr bwMode="auto">
          <a:xfrm>
            <a:off x="436563" y="6400800"/>
            <a:ext cx="473075" cy="457200"/>
          </a:xfrm>
          <a:prstGeom prst="rect">
            <a:avLst/>
          </a:prstGeom>
          <a:noFill/>
          <a:ln w="9525">
            <a:noFill/>
            <a:miter lim="800000"/>
            <a:headEnd/>
            <a:tailEnd/>
          </a:ln>
          <a:effectLst/>
        </p:spPr>
        <p:txBody>
          <a:bodyPr vert="horz" wrap="square" lIns="0" tIns="45720" rIns="91440" bIns="45720" numCol="1" anchor="t" anchorCtr="0" compatLnSpc="1">
            <a:prstTxWarp prst="textNoShape">
              <a:avLst/>
            </a:prstTxWarp>
          </a:bodyPr>
          <a:lstStyle>
            <a:lvl1pPr>
              <a:lnSpc>
                <a:spcPct val="100000"/>
              </a:lnSpc>
              <a:buClrTx/>
              <a:defRPr sz="1200" b="1">
                <a:latin typeface="Tahoma" pitchFamily="34" charset="0"/>
              </a:defRPr>
            </a:lvl1pPr>
          </a:lstStyle>
          <a:p>
            <a:endParaRPr lang="en-US" sz="600"/>
          </a:p>
          <a:p>
            <a:fld id="{26CF9CBE-DF7C-482F-9CAB-B48E31DDEB00}" type="slidenum">
              <a:rPr lang="en-US"/>
              <a:pPr/>
              <a:t>‹#›</a:t>
            </a:fld>
            <a:endParaRPr lang="en-US"/>
          </a:p>
        </p:txBody>
      </p:sp>
      <p:sp>
        <p:nvSpPr>
          <p:cNvPr id="79877" name="Line 5"/>
          <p:cNvSpPr>
            <a:spLocks noChangeShapeType="1"/>
          </p:cNvSpPr>
          <p:nvPr/>
        </p:nvSpPr>
        <p:spPr bwMode="auto">
          <a:xfrm flipV="1">
            <a:off x="458788" y="566738"/>
            <a:ext cx="8226425" cy="0"/>
          </a:xfrm>
          <a:prstGeom prst="line">
            <a:avLst/>
          </a:prstGeom>
          <a:noFill/>
          <a:ln w="19050">
            <a:solidFill>
              <a:schemeClr val="accent2"/>
            </a:solidFill>
            <a:prstDash val="sysDot"/>
            <a:round/>
            <a:headEnd/>
            <a:tailEnd/>
          </a:ln>
          <a:effectLst/>
        </p:spPr>
        <p:txBody>
          <a:bodyPr/>
          <a:lstStyle/>
          <a:p>
            <a:endParaRPr lang="en-US"/>
          </a:p>
        </p:txBody>
      </p:sp>
      <p:pic>
        <p:nvPicPr>
          <p:cNvPr id="79878" name="Picture 6" descr="DIRlogo-rgb-dropshadow"/>
          <p:cNvPicPr>
            <a:picLocks noChangeAspect="1" noChangeArrowheads="1"/>
          </p:cNvPicPr>
          <p:nvPr/>
        </p:nvPicPr>
        <p:blipFill>
          <a:blip r:embed="rId13" cstate="print"/>
          <a:srcRect r="2167" b="2603"/>
          <a:stretch>
            <a:fillRect/>
          </a:stretch>
        </p:blipFill>
        <p:spPr bwMode="auto">
          <a:xfrm>
            <a:off x="7786688" y="6399213"/>
            <a:ext cx="887412" cy="373062"/>
          </a:xfrm>
          <a:prstGeom prst="rect">
            <a:avLst/>
          </a:prstGeom>
          <a:noFill/>
        </p:spPr>
      </p:pic>
      <p:sp>
        <p:nvSpPr>
          <p:cNvPr id="79879" name="Line 7"/>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2"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ransition spd="med"/>
  <p:hf hdr="0" ftr="0" dt="0"/>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Black" pitchFamily="34" charset="0"/>
        </a:defRPr>
      </a:lvl2pPr>
      <a:lvl3pPr algn="l" rtl="0" eaLnBrk="0" fontAlgn="base" hangingPunct="0">
        <a:spcBef>
          <a:spcPct val="0"/>
        </a:spcBef>
        <a:spcAft>
          <a:spcPct val="0"/>
        </a:spcAft>
        <a:defRPr sz="2400">
          <a:solidFill>
            <a:schemeClr val="tx1"/>
          </a:solidFill>
          <a:latin typeface="Arial Black" pitchFamily="34" charset="0"/>
        </a:defRPr>
      </a:lvl3pPr>
      <a:lvl4pPr algn="l" rtl="0" eaLnBrk="0" fontAlgn="base" hangingPunct="0">
        <a:spcBef>
          <a:spcPct val="0"/>
        </a:spcBef>
        <a:spcAft>
          <a:spcPct val="0"/>
        </a:spcAft>
        <a:defRPr sz="2400">
          <a:solidFill>
            <a:schemeClr val="tx1"/>
          </a:solidFill>
          <a:latin typeface="Arial Black" pitchFamily="34" charset="0"/>
        </a:defRPr>
      </a:lvl4pPr>
      <a:lvl5pPr algn="l" rtl="0" eaLnBrk="0" fontAlgn="base" hangingPunct="0">
        <a:spcBef>
          <a:spcPct val="0"/>
        </a:spcBef>
        <a:spcAft>
          <a:spcPct val="0"/>
        </a:spcAft>
        <a:defRPr sz="2400">
          <a:solidFill>
            <a:schemeClr val="tx1"/>
          </a:solidFill>
          <a:latin typeface="Arial Black" pitchFamily="34" charset="0"/>
        </a:defRPr>
      </a:lvl5pPr>
      <a:lvl6pPr marL="457200" algn="l" rtl="0" eaLnBrk="0" fontAlgn="base" hangingPunct="0">
        <a:spcBef>
          <a:spcPct val="0"/>
        </a:spcBef>
        <a:spcAft>
          <a:spcPct val="0"/>
        </a:spcAft>
        <a:defRPr sz="2400">
          <a:solidFill>
            <a:schemeClr val="tx1"/>
          </a:solidFill>
          <a:latin typeface="Arial Black" pitchFamily="34" charset="0"/>
        </a:defRPr>
      </a:lvl6pPr>
      <a:lvl7pPr marL="914400" algn="l" rtl="0" eaLnBrk="0" fontAlgn="base" hangingPunct="0">
        <a:spcBef>
          <a:spcPct val="0"/>
        </a:spcBef>
        <a:spcAft>
          <a:spcPct val="0"/>
        </a:spcAft>
        <a:defRPr sz="2400">
          <a:solidFill>
            <a:schemeClr val="tx1"/>
          </a:solidFill>
          <a:latin typeface="Arial Black" pitchFamily="34" charset="0"/>
        </a:defRPr>
      </a:lvl7pPr>
      <a:lvl8pPr marL="1371600" algn="l" rtl="0" eaLnBrk="0" fontAlgn="base" hangingPunct="0">
        <a:spcBef>
          <a:spcPct val="0"/>
        </a:spcBef>
        <a:spcAft>
          <a:spcPct val="0"/>
        </a:spcAft>
        <a:defRPr sz="2400">
          <a:solidFill>
            <a:schemeClr val="tx1"/>
          </a:solidFill>
          <a:latin typeface="Arial Black" pitchFamily="34" charset="0"/>
        </a:defRPr>
      </a:lvl8pPr>
      <a:lvl9pPr marL="1828800" algn="l" rtl="0" eaLnBrk="0" fontAlgn="base" hangingPunct="0">
        <a:spcBef>
          <a:spcPct val="0"/>
        </a:spcBef>
        <a:spcAft>
          <a:spcPct val="0"/>
        </a:spcAft>
        <a:defRPr sz="2400">
          <a:solidFill>
            <a:schemeClr val="tx1"/>
          </a:solidFill>
          <a:latin typeface="Arial Black" pitchFamily="34" charset="0"/>
        </a:defRPr>
      </a:lvl9pPr>
    </p:titleStyle>
    <p:bodyStyle>
      <a:lvl1pPr algn="l" rtl="0" eaLnBrk="0" fontAlgn="base" hangingPunct="0">
        <a:spcBef>
          <a:spcPct val="70000"/>
        </a:spcBef>
        <a:spcAft>
          <a:spcPct val="0"/>
        </a:spcAft>
        <a:buClr>
          <a:schemeClr val="tx1"/>
        </a:buClr>
        <a:buFont typeface="Webdings" pitchFamily="18" charset="2"/>
        <a:defRPr b="1">
          <a:solidFill>
            <a:schemeClr val="accent2"/>
          </a:solidFill>
          <a:latin typeface="+mn-lt"/>
          <a:ea typeface="+mn-ea"/>
          <a:cs typeface="+mn-cs"/>
        </a:defRPr>
      </a:lvl1pPr>
      <a:lvl2pPr marL="346075" indent="-231775" algn="l" rtl="0" eaLnBrk="0" fontAlgn="base" hangingPunct="0">
        <a:spcBef>
          <a:spcPct val="50000"/>
        </a:spcBef>
        <a:spcAft>
          <a:spcPct val="0"/>
        </a:spcAft>
        <a:buClr>
          <a:schemeClr val="hlink"/>
        </a:buClr>
        <a:buFont typeface="Webdings" pitchFamily="18" charset="2"/>
        <a:buChar char="4"/>
        <a:defRPr sz="2000" b="1">
          <a:solidFill>
            <a:schemeClr val="tx1"/>
          </a:solidFill>
          <a:latin typeface="Arial" charset="0"/>
        </a:defRPr>
      </a:lvl2pPr>
      <a:lvl3pPr marL="692150" indent="-231775" algn="l" rtl="0" eaLnBrk="0" fontAlgn="base" hangingPunct="0">
        <a:spcBef>
          <a:spcPct val="30000"/>
        </a:spcBef>
        <a:spcAft>
          <a:spcPct val="0"/>
        </a:spcAft>
        <a:buClr>
          <a:schemeClr val="accent2"/>
        </a:buClr>
        <a:buFont typeface="Arial" charset="0"/>
        <a:buChar char="•"/>
        <a:defRPr>
          <a:solidFill>
            <a:schemeClr val="tx1"/>
          </a:solidFill>
          <a:latin typeface="Arial" charset="0"/>
        </a:defRPr>
      </a:lvl3pPr>
      <a:lvl4pPr marL="1025525" indent="-219075" algn="l" rtl="0" eaLnBrk="0" fontAlgn="base" hangingPunct="0">
        <a:spcBef>
          <a:spcPct val="30000"/>
        </a:spcBef>
        <a:spcAft>
          <a:spcPct val="0"/>
        </a:spcAft>
        <a:buClr>
          <a:schemeClr val="tx1"/>
        </a:buClr>
        <a:buFont typeface="Webdings" pitchFamily="18" charset="2"/>
        <a:buChar char="4"/>
        <a:defRPr sz="1600">
          <a:solidFill>
            <a:schemeClr val="tx1"/>
          </a:solidFill>
          <a:latin typeface="Arial" charset="0"/>
        </a:defRPr>
      </a:lvl4pPr>
      <a:lvl5pPr marL="1373188" indent="-223838" algn="l" rtl="0" eaLnBrk="0" fontAlgn="base" hangingPunct="0">
        <a:spcBef>
          <a:spcPct val="30000"/>
        </a:spcBef>
        <a:spcAft>
          <a:spcPct val="0"/>
        </a:spcAft>
        <a:buClr>
          <a:schemeClr val="hlink"/>
        </a:buClr>
        <a:buChar char="•"/>
        <a:defRPr sz="1400">
          <a:solidFill>
            <a:schemeClr val="tx1"/>
          </a:solidFill>
          <a:latin typeface="Arial" charset="0"/>
        </a:defRPr>
      </a:lvl5pPr>
      <a:lvl6pPr marL="1830388" indent="-223838" algn="l" rtl="0" eaLnBrk="0" fontAlgn="base" hangingPunct="0">
        <a:spcBef>
          <a:spcPct val="30000"/>
        </a:spcBef>
        <a:spcAft>
          <a:spcPct val="0"/>
        </a:spcAft>
        <a:buClr>
          <a:schemeClr val="hlink"/>
        </a:buClr>
        <a:buChar char="•"/>
        <a:defRPr sz="1400">
          <a:solidFill>
            <a:schemeClr val="tx1"/>
          </a:solidFill>
          <a:latin typeface="Arial" charset="0"/>
        </a:defRPr>
      </a:lvl6pPr>
      <a:lvl7pPr marL="2287588" indent="-223838" algn="l" rtl="0" eaLnBrk="0" fontAlgn="base" hangingPunct="0">
        <a:spcBef>
          <a:spcPct val="30000"/>
        </a:spcBef>
        <a:spcAft>
          <a:spcPct val="0"/>
        </a:spcAft>
        <a:buClr>
          <a:schemeClr val="hlink"/>
        </a:buClr>
        <a:buChar char="•"/>
        <a:defRPr sz="1400">
          <a:solidFill>
            <a:schemeClr val="tx1"/>
          </a:solidFill>
          <a:latin typeface="Arial" charset="0"/>
        </a:defRPr>
      </a:lvl7pPr>
      <a:lvl8pPr marL="2744788" indent="-223838" algn="l" rtl="0" eaLnBrk="0" fontAlgn="base" hangingPunct="0">
        <a:spcBef>
          <a:spcPct val="30000"/>
        </a:spcBef>
        <a:spcAft>
          <a:spcPct val="0"/>
        </a:spcAft>
        <a:buClr>
          <a:schemeClr val="hlink"/>
        </a:buClr>
        <a:buChar char="•"/>
        <a:defRPr sz="1400">
          <a:solidFill>
            <a:schemeClr val="tx1"/>
          </a:solidFill>
          <a:latin typeface="Arial" charset="0"/>
        </a:defRPr>
      </a:lvl8pPr>
      <a:lvl9pPr marL="3201988" indent="-223838" algn="l" rtl="0" eaLnBrk="0" fontAlgn="base" hangingPunct="0">
        <a:spcBef>
          <a:spcPct val="30000"/>
        </a:spcBef>
        <a:spcAft>
          <a:spcPct val="0"/>
        </a:spcAft>
        <a:buClr>
          <a:schemeClr val="hlink"/>
        </a:buClr>
        <a:buChar char="•"/>
        <a:defRPr sz="1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bwMode="auto">
          <a:xfrm>
            <a:off x="352425" y="160338"/>
            <a:ext cx="8516938"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2947" name="Rectangle 3"/>
          <p:cNvSpPr>
            <a:spLocks noGrp="1" noChangeArrowheads="1"/>
          </p:cNvSpPr>
          <p:nvPr>
            <p:ph type="body" idx="1"/>
          </p:nvPr>
        </p:nvSpPr>
        <p:spPr bwMode="auto">
          <a:xfrm>
            <a:off x="358775" y="723900"/>
            <a:ext cx="8518525" cy="548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a:p>
            <a:pPr lvl="4"/>
            <a:endParaRPr lang="en-US" smtClean="0"/>
          </a:p>
          <a:p>
            <a:pPr lvl="4"/>
            <a:endParaRPr lang="en-US" smtClean="0"/>
          </a:p>
        </p:txBody>
      </p:sp>
      <p:sp>
        <p:nvSpPr>
          <p:cNvPr id="82948" name="Rectangle 4"/>
          <p:cNvSpPr>
            <a:spLocks noGrp="1" noChangeArrowheads="1"/>
          </p:cNvSpPr>
          <p:nvPr>
            <p:ph type="sldNum" sz="quarter" idx="4"/>
          </p:nvPr>
        </p:nvSpPr>
        <p:spPr bwMode="auto">
          <a:xfrm>
            <a:off x="436563" y="6400800"/>
            <a:ext cx="473075" cy="457200"/>
          </a:xfrm>
          <a:prstGeom prst="rect">
            <a:avLst/>
          </a:prstGeom>
          <a:noFill/>
          <a:ln w="9525">
            <a:noFill/>
            <a:miter lim="800000"/>
            <a:headEnd/>
            <a:tailEnd/>
          </a:ln>
          <a:effectLst/>
        </p:spPr>
        <p:txBody>
          <a:bodyPr vert="horz" wrap="square" lIns="0" tIns="45720" rIns="91440" bIns="45720" numCol="1" anchor="t" anchorCtr="0" compatLnSpc="1">
            <a:prstTxWarp prst="textNoShape">
              <a:avLst/>
            </a:prstTxWarp>
          </a:bodyPr>
          <a:lstStyle>
            <a:lvl1pPr>
              <a:lnSpc>
                <a:spcPct val="100000"/>
              </a:lnSpc>
              <a:buClrTx/>
              <a:defRPr sz="1200" b="1">
                <a:latin typeface="Tahoma" pitchFamily="34" charset="0"/>
              </a:defRPr>
            </a:lvl1pPr>
          </a:lstStyle>
          <a:p>
            <a:endParaRPr lang="en-US" sz="600"/>
          </a:p>
          <a:p>
            <a:fld id="{AEDECBC5-B76B-4E62-85FD-798A1D3DDB63}" type="slidenum">
              <a:rPr lang="en-US"/>
              <a:pPr/>
              <a:t>‹#›</a:t>
            </a:fld>
            <a:endParaRPr lang="en-US"/>
          </a:p>
        </p:txBody>
      </p:sp>
      <p:sp>
        <p:nvSpPr>
          <p:cNvPr id="82949" name="Line 5"/>
          <p:cNvSpPr>
            <a:spLocks noChangeShapeType="1"/>
          </p:cNvSpPr>
          <p:nvPr/>
        </p:nvSpPr>
        <p:spPr bwMode="auto">
          <a:xfrm flipV="1">
            <a:off x="458788" y="566738"/>
            <a:ext cx="8226425" cy="0"/>
          </a:xfrm>
          <a:prstGeom prst="line">
            <a:avLst/>
          </a:prstGeom>
          <a:noFill/>
          <a:ln w="19050">
            <a:solidFill>
              <a:schemeClr val="accent2"/>
            </a:solidFill>
            <a:prstDash val="sysDot"/>
            <a:round/>
            <a:headEnd/>
            <a:tailEnd/>
          </a:ln>
          <a:effectLst/>
        </p:spPr>
        <p:txBody>
          <a:bodyPr/>
          <a:lstStyle/>
          <a:p>
            <a:endParaRPr lang="en-US"/>
          </a:p>
        </p:txBody>
      </p:sp>
      <p:pic>
        <p:nvPicPr>
          <p:cNvPr id="82950" name="Picture 6" descr="DIRlogo-rgb-dropshadow"/>
          <p:cNvPicPr>
            <a:picLocks noChangeAspect="1" noChangeArrowheads="1"/>
          </p:cNvPicPr>
          <p:nvPr/>
        </p:nvPicPr>
        <p:blipFill>
          <a:blip r:embed="rId13" cstate="print"/>
          <a:srcRect r="2167" b="2603"/>
          <a:stretch>
            <a:fillRect/>
          </a:stretch>
        </p:blipFill>
        <p:spPr bwMode="auto">
          <a:xfrm>
            <a:off x="7786688" y="6399213"/>
            <a:ext cx="887412" cy="373062"/>
          </a:xfrm>
          <a:prstGeom prst="rect">
            <a:avLst/>
          </a:prstGeom>
          <a:noFill/>
        </p:spPr>
      </p:pic>
      <p:sp>
        <p:nvSpPr>
          <p:cNvPr id="82951" name="Line 7"/>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4"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ransition spd="med"/>
  <p:hf hdr="0" ftr="0" dt="0"/>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Black" pitchFamily="34" charset="0"/>
        </a:defRPr>
      </a:lvl2pPr>
      <a:lvl3pPr algn="l" rtl="0" eaLnBrk="0" fontAlgn="base" hangingPunct="0">
        <a:spcBef>
          <a:spcPct val="0"/>
        </a:spcBef>
        <a:spcAft>
          <a:spcPct val="0"/>
        </a:spcAft>
        <a:defRPr sz="2400">
          <a:solidFill>
            <a:schemeClr val="tx1"/>
          </a:solidFill>
          <a:latin typeface="Arial Black" pitchFamily="34" charset="0"/>
        </a:defRPr>
      </a:lvl3pPr>
      <a:lvl4pPr algn="l" rtl="0" eaLnBrk="0" fontAlgn="base" hangingPunct="0">
        <a:spcBef>
          <a:spcPct val="0"/>
        </a:spcBef>
        <a:spcAft>
          <a:spcPct val="0"/>
        </a:spcAft>
        <a:defRPr sz="2400">
          <a:solidFill>
            <a:schemeClr val="tx1"/>
          </a:solidFill>
          <a:latin typeface="Arial Black" pitchFamily="34" charset="0"/>
        </a:defRPr>
      </a:lvl4pPr>
      <a:lvl5pPr algn="l" rtl="0" eaLnBrk="0" fontAlgn="base" hangingPunct="0">
        <a:spcBef>
          <a:spcPct val="0"/>
        </a:spcBef>
        <a:spcAft>
          <a:spcPct val="0"/>
        </a:spcAft>
        <a:defRPr sz="2400">
          <a:solidFill>
            <a:schemeClr val="tx1"/>
          </a:solidFill>
          <a:latin typeface="Arial Black" pitchFamily="34" charset="0"/>
        </a:defRPr>
      </a:lvl5pPr>
      <a:lvl6pPr marL="457200" algn="l" rtl="0" eaLnBrk="0" fontAlgn="base" hangingPunct="0">
        <a:spcBef>
          <a:spcPct val="0"/>
        </a:spcBef>
        <a:spcAft>
          <a:spcPct val="0"/>
        </a:spcAft>
        <a:defRPr sz="2400">
          <a:solidFill>
            <a:schemeClr val="tx1"/>
          </a:solidFill>
          <a:latin typeface="Arial Black" pitchFamily="34" charset="0"/>
        </a:defRPr>
      </a:lvl6pPr>
      <a:lvl7pPr marL="914400" algn="l" rtl="0" eaLnBrk="0" fontAlgn="base" hangingPunct="0">
        <a:spcBef>
          <a:spcPct val="0"/>
        </a:spcBef>
        <a:spcAft>
          <a:spcPct val="0"/>
        </a:spcAft>
        <a:defRPr sz="2400">
          <a:solidFill>
            <a:schemeClr val="tx1"/>
          </a:solidFill>
          <a:latin typeface="Arial Black" pitchFamily="34" charset="0"/>
        </a:defRPr>
      </a:lvl7pPr>
      <a:lvl8pPr marL="1371600" algn="l" rtl="0" eaLnBrk="0" fontAlgn="base" hangingPunct="0">
        <a:spcBef>
          <a:spcPct val="0"/>
        </a:spcBef>
        <a:spcAft>
          <a:spcPct val="0"/>
        </a:spcAft>
        <a:defRPr sz="2400">
          <a:solidFill>
            <a:schemeClr val="tx1"/>
          </a:solidFill>
          <a:latin typeface="Arial Black" pitchFamily="34" charset="0"/>
        </a:defRPr>
      </a:lvl8pPr>
      <a:lvl9pPr marL="1828800" algn="l" rtl="0" eaLnBrk="0" fontAlgn="base" hangingPunct="0">
        <a:spcBef>
          <a:spcPct val="0"/>
        </a:spcBef>
        <a:spcAft>
          <a:spcPct val="0"/>
        </a:spcAft>
        <a:defRPr sz="2400">
          <a:solidFill>
            <a:schemeClr val="tx1"/>
          </a:solidFill>
          <a:latin typeface="Arial Black" pitchFamily="34" charset="0"/>
        </a:defRPr>
      </a:lvl9pPr>
    </p:titleStyle>
    <p:bodyStyle>
      <a:lvl1pPr algn="l" rtl="0" eaLnBrk="0" fontAlgn="base" hangingPunct="0">
        <a:spcBef>
          <a:spcPct val="70000"/>
        </a:spcBef>
        <a:spcAft>
          <a:spcPct val="0"/>
        </a:spcAft>
        <a:buClr>
          <a:schemeClr val="tx1"/>
        </a:buClr>
        <a:buFont typeface="Webdings" pitchFamily="18" charset="2"/>
        <a:defRPr b="1">
          <a:solidFill>
            <a:schemeClr val="accent2"/>
          </a:solidFill>
          <a:latin typeface="+mn-lt"/>
          <a:ea typeface="+mn-ea"/>
          <a:cs typeface="+mn-cs"/>
        </a:defRPr>
      </a:lvl1pPr>
      <a:lvl2pPr marL="346075" indent="-231775" algn="l" rtl="0" eaLnBrk="0" fontAlgn="base" hangingPunct="0">
        <a:spcBef>
          <a:spcPct val="50000"/>
        </a:spcBef>
        <a:spcAft>
          <a:spcPct val="0"/>
        </a:spcAft>
        <a:buClr>
          <a:schemeClr val="hlink"/>
        </a:buClr>
        <a:buFont typeface="Webdings" pitchFamily="18" charset="2"/>
        <a:buChar char="4"/>
        <a:defRPr sz="2000" b="1">
          <a:solidFill>
            <a:schemeClr val="tx1"/>
          </a:solidFill>
          <a:latin typeface="Arial" charset="0"/>
        </a:defRPr>
      </a:lvl2pPr>
      <a:lvl3pPr marL="692150" indent="-231775" algn="l" rtl="0" eaLnBrk="0" fontAlgn="base" hangingPunct="0">
        <a:spcBef>
          <a:spcPct val="30000"/>
        </a:spcBef>
        <a:spcAft>
          <a:spcPct val="0"/>
        </a:spcAft>
        <a:buClr>
          <a:schemeClr val="accent2"/>
        </a:buClr>
        <a:buFont typeface="Arial" charset="0"/>
        <a:buChar char="•"/>
        <a:defRPr>
          <a:solidFill>
            <a:schemeClr val="tx1"/>
          </a:solidFill>
          <a:latin typeface="Arial" charset="0"/>
        </a:defRPr>
      </a:lvl3pPr>
      <a:lvl4pPr marL="1025525" indent="-219075" algn="l" rtl="0" eaLnBrk="0" fontAlgn="base" hangingPunct="0">
        <a:spcBef>
          <a:spcPct val="30000"/>
        </a:spcBef>
        <a:spcAft>
          <a:spcPct val="0"/>
        </a:spcAft>
        <a:buClr>
          <a:schemeClr val="tx1"/>
        </a:buClr>
        <a:buFont typeface="Webdings" pitchFamily="18" charset="2"/>
        <a:buChar char="4"/>
        <a:defRPr sz="1600">
          <a:solidFill>
            <a:schemeClr val="tx1"/>
          </a:solidFill>
          <a:latin typeface="Arial" charset="0"/>
        </a:defRPr>
      </a:lvl4pPr>
      <a:lvl5pPr marL="1373188" indent="-223838" algn="l" rtl="0" eaLnBrk="0" fontAlgn="base" hangingPunct="0">
        <a:spcBef>
          <a:spcPct val="30000"/>
        </a:spcBef>
        <a:spcAft>
          <a:spcPct val="0"/>
        </a:spcAft>
        <a:buClr>
          <a:schemeClr val="hlink"/>
        </a:buClr>
        <a:buChar char="•"/>
        <a:defRPr sz="1400">
          <a:solidFill>
            <a:schemeClr val="tx1"/>
          </a:solidFill>
          <a:latin typeface="Arial" charset="0"/>
        </a:defRPr>
      </a:lvl5pPr>
      <a:lvl6pPr marL="1830388" indent="-223838" algn="l" rtl="0" eaLnBrk="0" fontAlgn="base" hangingPunct="0">
        <a:spcBef>
          <a:spcPct val="30000"/>
        </a:spcBef>
        <a:spcAft>
          <a:spcPct val="0"/>
        </a:spcAft>
        <a:buClr>
          <a:schemeClr val="hlink"/>
        </a:buClr>
        <a:buChar char="•"/>
        <a:defRPr sz="1400">
          <a:solidFill>
            <a:schemeClr val="tx1"/>
          </a:solidFill>
          <a:latin typeface="Arial" charset="0"/>
        </a:defRPr>
      </a:lvl6pPr>
      <a:lvl7pPr marL="2287588" indent="-223838" algn="l" rtl="0" eaLnBrk="0" fontAlgn="base" hangingPunct="0">
        <a:spcBef>
          <a:spcPct val="30000"/>
        </a:spcBef>
        <a:spcAft>
          <a:spcPct val="0"/>
        </a:spcAft>
        <a:buClr>
          <a:schemeClr val="hlink"/>
        </a:buClr>
        <a:buChar char="•"/>
        <a:defRPr sz="1400">
          <a:solidFill>
            <a:schemeClr val="tx1"/>
          </a:solidFill>
          <a:latin typeface="Arial" charset="0"/>
        </a:defRPr>
      </a:lvl7pPr>
      <a:lvl8pPr marL="2744788" indent="-223838" algn="l" rtl="0" eaLnBrk="0" fontAlgn="base" hangingPunct="0">
        <a:spcBef>
          <a:spcPct val="30000"/>
        </a:spcBef>
        <a:spcAft>
          <a:spcPct val="0"/>
        </a:spcAft>
        <a:buClr>
          <a:schemeClr val="hlink"/>
        </a:buClr>
        <a:buChar char="•"/>
        <a:defRPr sz="1400">
          <a:solidFill>
            <a:schemeClr val="tx1"/>
          </a:solidFill>
          <a:latin typeface="Arial" charset="0"/>
        </a:defRPr>
      </a:lvl8pPr>
      <a:lvl9pPr marL="3201988" indent="-223838" algn="l" rtl="0" eaLnBrk="0" fontAlgn="base" hangingPunct="0">
        <a:spcBef>
          <a:spcPct val="30000"/>
        </a:spcBef>
        <a:spcAft>
          <a:spcPct val="0"/>
        </a:spcAft>
        <a:buClr>
          <a:schemeClr val="hlink"/>
        </a:buClr>
        <a:buChar char="•"/>
        <a:defRPr sz="1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bwMode="auto">
          <a:xfrm>
            <a:off x="352425" y="160338"/>
            <a:ext cx="8516938" cy="476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6019" name="Rectangle 3"/>
          <p:cNvSpPr>
            <a:spLocks noGrp="1" noChangeArrowheads="1"/>
          </p:cNvSpPr>
          <p:nvPr>
            <p:ph type="body" idx="1"/>
          </p:nvPr>
        </p:nvSpPr>
        <p:spPr bwMode="auto">
          <a:xfrm>
            <a:off x="358775" y="723900"/>
            <a:ext cx="8518525" cy="548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a:p>
            <a:pPr lvl="4"/>
            <a:endParaRPr lang="en-US" smtClean="0"/>
          </a:p>
          <a:p>
            <a:pPr lvl="4"/>
            <a:endParaRPr lang="en-US" smtClean="0"/>
          </a:p>
        </p:txBody>
      </p:sp>
      <p:sp>
        <p:nvSpPr>
          <p:cNvPr id="86020" name="Rectangle 4"/>
          <p:cNvSpPr>
            <a:spLocks noGrp="1" noChangeArrowheads="1"/>
          </p:cNvSpPr>
          <p:nvPr>
            <p:ph type="sldNum" sz="quarter" idx="4"/>
          </p:nvPr>
        </p:nvSpPr>
        <p:spPr bwMode="auto">
          <a:xfrm>
            <a:off x="436563" y="6400800"/>
            <a:ext cx="473075" cy="457200"/>
          </a:xfrm>
          <a:prstGeom prst="rect">
            <a:avLst/>
          </a:prstGeom>
          <a:noFill/>
          <a:ln w="9525">
            <a:noFill/>
            <a:miter lim="800000"/>
            <a:headEnd/>
            <a:tailEnd/>
          </a:ln>
          <a:effectLst/>
        </p:spPr>
        <p:txBody>
          <a:bodyPr vert="horz" wrap="square" lIns="0" tIns="45720" rIns="91440" bIns="45720" numCol="1" anchor="t" anchorCtr="0" compatLnSpc="1">
            <a:prstTxWarp prst="textNoShape">
              <a:avLst/>
            </a:prstTxWarp>
          </a:bodyPr>
          <a:lstStyle>
            <a:lvl1pPr>
              <a:lnSpc>
                <a:spcPct val="100000"/>
              </a:lnSpc>
              <a:buClrTx/>
              <a:defRPr sz="1200" b="1">
                <a:latin typeface="Tahoma" pitchFamily="34" charset="0"/>
              </a:defRPr>
            </a:lvl1pPr>
          </a:lstStyle>
          <a:p>
            <a:endParaRPr lang="en-US" sz="600"/>
          </a:p>
          <a:p>
            <a:fld id="{D35E3D33-621C-43D8-9E93-445EDF2C0169}" type="slidenum">
              <a:rPr lang="en-US"/>
              <a:pPr/>
              <a:t>‹#›</a:t>
            </a:fld>
            <a:endParaRPr lang="en-US"/>
          </a:p>
        </p:txBody>
      </p:sp>
      <p:sp>
        <p:nvSpPr>
          <p:cNvPr id="86021" name="Line 5"/>
          <p:cNvSpPr>
            <a:spLocks noChangeShapeType="1"/>
          </p:cNvSpPr>
          <p:nvPr/>
        </p:nvSpPr>
        <p:spPr bwMode="auto">
          <a:xfrm flipV="1">
            <a:off x="458788" y="566738"/>
            <a:ext cx="8226425" cy="0"/>
          </a:xfrm>
          <a:prstGeom prst="line">
            <a:avLst/>
          </a:prstGeom>
          <a:noFill/>
          <a:ln w="19050">
            <a:solidFill>
              <a:schemeClr val="accent2"/>
            </a:solidFill>
            <a:prstDash val="sysDot"/>
            <a:round/>
            <a:headEnd/>
            <a:tailEnd/>
          </a:ln>
          <a:effectLst/>
        </p:spPr>
        <p:txBody>
          <a:bodyPr/>
          <a:lstStyle/>
          <a:p>
            <a:endParaRPr lang="en-US"/>
          </a:p>
        </p:txBody>
      </p:sp>
      <p:pic>
        <p:nvPicPr>
          <p:cNvPr id="86022" name="Picture 6" descr="DIRlogo-rgb-dropshadow"/>
          <p:cNvPicPr>
            <a:picLocks noChangeAspect="1" noChangeArrowheads="1"/>
          </p:cNvPicPr>
          <p:nvPr/>
        </p:nvPicPr>
        <p:blipFill>
          <a:blip r:embed="rId14" cstate="print"/>
          <a:srcRect r="2167" b="2603"/>
          <a:stretch>
            <a:fillRect/>
          </a:stretch>
        </p:blipFill>
        <p:spPr bwMode="auto">
          <a:xfrm>
            <a:off x="7786688" y="6399213"/>
            <a:ext cx="887412" cy="373062"/>
          </a:xfrm>
          <a:prstGeom prst="rect">
            <a:avLst/>
          </a:prstGeom>
          <a:noFill/>
        </p:spPr>
      </p:pic>
      <p:sp>
        <p:nvSpPr>
          <p:cNvPr id="86023" name="Line 7"/>
          <p:cNvSpPr>
            <a:spLocks noChangeShapeType="1"/>
          </p:cNvSpPr>
          <p:nvPr/>
        </p:nvSpPr>
        <p:spPr bwMode="auto">
          <a:xfrm>
            <a:off x="458788" y="6343650"/>
            <a:ext cx="8226425" cy="0"/>
          </a:xfrm>
          <a:prstGeom prst="line">
            <a:avLst/>
          </a:prstGeom>
          <a:noFill/>
          <a:ln w="19050">
            <a:solidFill>
              <a:schemeClr val="accent2"/>
            </a:solidFill>
            <a:prstDash val="sysDot"/>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5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ransition spd="med"/>
  <p:hf hdr="0" ftr="0" dt="0"/>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Black" pitchFamily="34" charset="0"/>
        </a:defRPr>
      </a:lvl2pPr>
      <a:lvl3pPr algn="l" rtl="0" eaLnBrk="0" fontAlgn="base" hangingPunct="0">
        <a:spcBef>
          <a:spcPct val="0"/>
        </a:spcBef>
        <a:spcAft>
          <a:spcPct val="0"/>
        </a:spcAft>
        <a:defRPr sz="2400">
          <a:solidFill>
            <a:schemeClr val="tx1"/>
          </a:solidFill>
          <a:latin typeface="Arial Black" pitchFamily="34" charset="0"/>
        </a:defRPr>
      </a:lvl3pPr>
      <a:lvl4pPr algn="l" rtl="0" eaLnBrk="0" fontAlgn="base" hangingPunct="0">
        <a:spcBef>
          <a:spcPct val="0"/>
        </a:spcBef>
        <a:spcAft>
          <a:spcPct val="0"/>
        </a:spcAft>
        <a:defRPr sz="2400">
          <a:solidFill>
            <a:schemeClr val="tx1"/>
          </a:solidFill>
          <a:latin typeface="Arial Black" pitchFamily="34" charset="0"/>
        </a:defRPr>
      </a:lvl4pPr>
      <a:lvl5pPr algn="l" rtl="0" eaLnBrk="0" fontAlgn="base" hangingPunct="0">
        <a:spcBef>
          <a:spcPct val="0"/>
        </a:spcBef>
        <a:spcAft>
          <a:spcPct val="0"/>
        </a:spcAft>
        <a:defRPr sz="2400">
          <a:solidFill>
            <a:schemeClr val="tx1"/>
          </a:solidFill>
          <a:latin typeface="Arial Black" pitchFamily="34" charset="0"/>
        </a:defRPr>
      </a:lvl5pPr>
      <a:lvl6pPr marL="457200" algn="l" rtl="0" eaLnBrk="0" fontAlgn="base" hangingPunct="0">
        <a:spcBef>
          <a:spcPct val="0"/>
        </a:spcBef>
        <a:spcAft>
          <a:spcPct val="0"/>
        </a:spcAft>
        <a:defRPr sz="2400">
          <a:solidFill>
            <a:schemeClr val="tx1"/>
          </a:solidFill>
          <a:latin typeface="Arial Black" pitchFamily="34" charset="0"/>
        </a:defRPr>
      </a:lvl6pPr>
      <a:lvl7pPr marL="914400" algn="l" rtl="0" eaLnBrk="0" fontAlgn="base" hangingPunct="0">
        <a:spcBef>
          <a:spcPct val="0"/>
        </a:spcBef>
        <a:spcAft>
          <a:spcPct val="0"/>
        </a:spcAft>
        <a:defRPr sz="2400">
          <a:solidFill>
            <a:schemeClr val="tx1"/>
          </a:solidFill>
          <a:latin typeface="Arial Black" pitchFamily="34" charset="0"/>
        </a:defRPr>
      </a:lvl7pPr>
      <a:lvl8pPr marL="1371600" algn="l" rtl="0" eaLnBrk="0" fontAlgn="base" hangingPunct="0">
        <a:spcBef>
          <a:spcPct val="0"/>
        </a:spcBef>
        <a:spcAft>
          <a:spcPct val="0"/>
        </a:spcAft>
        <a:defRPr sz="2400">
          <a:solidFill>
            <a:schemeClr val="tx1"/>
          </a:solidFill>
          <a:latin typeface="Arial Black" pitchFamily="34" charset="0"/>
        </a:defRPr>
      </a:lvl8pPr>
      <a:lvl9pPr marL="1828800" algn="l" rtl="0" eaLnBrk="0" fontAlgn="base" hangingPunct="0">
        <a:spcBef>
          <a:spcPct val="0"/>
        </a:spcBef>
        <a:spcAft>
          <a:spcPct val="0"/>
        </a:spcAft>
        <a:defRPr sz="2400">
          <a:solidFill>
            <a:schemeClr val="tx1"/>
          </a:solidFill>
          <a:latin typeface="Arial Black" pitchFamily="34" charset="0"/>
        </a:defRPr>
      </a:lvl9pPr>
    </p:titleStyle>
    <p:bodyStyle>
      <a:lvl1pPr algn="l" rtl="0" eaLnBrk="0" fontAlgn="base" hangingPunct="0">
        <a:spcBef>
          <a:spcPct val="70000"/>
        </a:spcBef>
        <a:spcAft>
          <a:spcPct val="0"/>
        </a:spcAft>
        <a:buClr>
          <a:schemeClr val="tx1"/>
        </a:buClr>
        <a:buFont typeface="Webdings" pitchFamily="18" charset="2"/>
        <a:defRPr b="1">
          <a:solidFill>
            <a:schemeClr val="accent2"/>
          </a:solidFill>
          <a:latin typeface="+mn-lt"/>
          <a:ea typeface="+mn-ea"/>
          <a:cs typeface="+mn-cs"/>
        </a:defRPr>
      </a:lvl1pPr>
      <a:lvl2pPr marL="395288" indent="-280988" algn="l" rtl="0" eaLnBrk="0" fontAlgn="base" hangingPunct="0">
        <a:spcBef>
          <a:spcPct val="50000"/>
        </a:spcBef>
        <a:spcAft>
          <a:spcPct val="0"/>
        </a:spcAft>
        <a:buClr>
          <a:schemeClr val="hlink"/>
        </a:buClr>
        <a:buFont typeface="Webdings" pitchFamily="18" charset="2"/>
        <a:buChar char="4"/>
        <a:defRPr sz="2000" b="1">
          <a:solidFill>
            <a:schemeClr val="tx1"/>
          </a:solidFill>
          <a:latin typeface="Arial" charset="0"/>
        </a:defRPr>
      </a:lvl2pPr>
      <a:lvl3pPr marL="741363" indent="-231775" algn="l" rtl="0" eaLnBrk="0" fontAlgn="base" hangingPunct="0">
        <a:spcBef>
          <a:spcPct val="30000"/>
        </a:spcBef>
        <a:spcAft>
          <a:spcPct val="0"/>
        </a:spcAft>
        <a:buClr>
          <a:schemeClr val="accent2"/>
        </a:buClr>
        <a:buFont typeface="Arial" charset="0"/>
        <a:buChar char="•"/>
        <a:defRPr>
          <a:solidFill>
            <a:schemeClr val="tx1"/>
          </a:solidFill>
          <a:latin typeface="Arial" charset="0"/>
        </a:defRPr>
      </a:lvl3pPr>
      <a:lvl4pPr marL="1074738" indent="-219075" algn="l" rtl="0" eaLnBrk="0" fontAlgn="base" hangingPunct="0">
        <a:spcBef>
          <a:spcPct val="30000"/>
        </a:spcBef>
        <a:spcAft>
          <a:spcPct val="0"/>
        </a:spcAft>
        <a:buClr>
          <a:schemeClr val="tx1"/>
        </a:buClr>
        <a:buFont typeface="Webdings" pitchFamily="18" charset="2"/>
        <a:buChar char="4"/>
        <a:defRPr sz="1600">
          <a:solidFill>
            <a:schemeClr val="tx1"/>
          </a:solidFill>
          <a:latin typeface="Arial" charset="0"/>
        </a:defRPr>
      </a:lvl4pPr>
      <a:lvl5pPr marL="1412875" indent="-223838" algn="l" rtl="0" eaLnBrk="0" fontAlgn="base" hangingPunct="0">
        <a:spcBef>
          <a:spcPct val="30000"/>
        </a:spcBef>
        <a:spcAft>
          <a:spcPct val="0"/>
        </a:spcAft>
        <a:buClr>
          <a:schemeClr val="hlink"/>
        </a:buClr>
        <a:buChar char="•"/>
        <a:defRPr sz="1400">
          <a:solidFill>
            <a:schemeClr val="tx1"/>
          </a:solidFill>
          <a:latin typeface="Arial" charset="0"/>
        </a:defRPr>
      </a:lvl5pPr>
      <a:lvl6pPr marL="1870075" indent="-223838" algn="l" rtl="0" eaLnBrk="0" fontAlgn="base" hangingPunct="0">
        <a:spcBef>
          <a:spcPct val="30000"/>
        </a:spcBef>
        <a:spcAft>
          <a:spcPct val="0"/>
        </a:spcAft>
        <a:buClr>
          <a:schemeClr val="hlink"/>
        </a:buClr>
        <a:buChar char="•"/>
        <a:defRPr sz="1400">
          <a:solidFill>
            <a:schemeClr val="tx1"/>
          </a:solidFill>
          <a:latin typeface="Arial" charset="0"/>
        </a:defRPr>
      </a:lvl6pPr>
      <a:lvl7pPr marL="2327275" indent="-223838" algn="l" rtl="0" eaLnBrk="0" fontAlgn="base" hangingPunct="0">
        <a:spcBef>
          <a:spcPct val="30000"/>
        </a:spcBef>
        <a:spcAft>
          <a:spcPct val="0"/>
        </a:spcAft>
        <a:buClr>
          <a:schemeClr val="hlink"/>
        </a:buClr>
        <a:buChar char="•"/>
        <a:defRPr sz="1400">
          <a:solidFill>
            <a:schemeClr val="tx1"/>
          </a:solidFill>
          <a:latin typeface="Arial" charset="0"/>
        </a:defRPr>
      </a:lvl7pPr>
      <a:lvl8pPr marL="2784475" indent="-223838" algn="l" rtl="0" eaLnBrk="0" fontAlgn="base" hangingPunct="0">
        <a:spcBef>
          <a:spcPct val="30000"/>
        </a:spcBef>
        <a:spcAft>
          <a:spcPct val="0"/>
        </a:spcAft>
        <a:buClr>
          <a:schemeClr val="hlink"/>
        </a:buClr>
        <a:buChar char="•"/>
        <a:defRPr sz="1400">
          <a:solidFill>
            <a:schemeClr val="tx1"/>
          </a:solidFill>
          <a:latin typeface="Arial" charset="0"/>
        </a:defRPr>
      </a:lvl8pPr>
      <a:lvl9pPr marL="3241675" indent="-223838" algn="l" rtl="0" eaLnBrk="0" fontAlgn="base" hangingPunct="0">
        <a:spcBef>
          <a:spcPct val="30000"/>
        </a:spcBef>
        <a:spcAft>
          <a:spcPct val="0"/>
        </a:spcAft>
        <a:buClr>
          <a:schemeClr val="hlink"/>
        </a:buClr>
        <a:buChar char="•"/>
        <a:defRPr sz="1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4.xml"/><Relationship Id="rId1" Type="http://schemas.openxmlformats.org/officeDocument/2006/relationships/vmlDrawing" Target="../drawings/vmlDrawing4.v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4.xml"/><Relationship Id="rId1" Type="http://schemas.openxmlformats.org/officeDocument/2006/relationships/vmlDrawing" Target="../drawings/vmlDrawing5.v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2" Type="http://schemas.openxmlformats.org/officeDocument/2006/relationships/hyperlink" Target="mailto:denny.ross@dir.state.tx.us" TargetMode="Externa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hyperlink" Target="mailto:joanne.severn@dir.state.tx.us" TargetMode="External"/><Relationship Id="rId2" Type="http://schemas.openxmlformats.org/officeDocument/2006/relationships/hyperlink" Target="mailto:denny.ross@dir.state.tx.us" TargetMode="External"/><Relationship Id="rId1" Type="http://schemas.openxmlformats.org/officeDocument/2006/relationships/slideLayout" Target="../slideLayouts/slideLayout34.xml"/><Relationship Id="rId4" Type="http://schemas.openxmlformats.org/officeDocument/2006/relationships/hyperlink" Target="mailto:wayne.tatsch@dir.state.tx.u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hyperlink" Target="http://www.dir.state.tx.us/" TargetMode="External"/><Relationship Id="rId2" Type="http://schemas.openxmlformats.org/officeDocument/2006/relationships/hyperlink" Target="mailto:Scindy.reed@dir.state.tx.u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ctrTitle"/>
          </p:nvPr>
        </p:nvSpPr>
        <p:spPr/>
        <p:txBody>
          <a:bodyPr/>
          <a:lstStyle/>
          <a:p>
            <a:r>
              <a:rPr lang="en-US"/>
              <a:t>Buying IT – DIR Contract Briefing</a:t>
            </a:r>
          </a:p>
        </p:txBody>
      </p:sp>
      <p:sp>
        <p:nvSpPr>
          <p:cNvPr id="135171" name="Rectangle 3"/>
          <p:cNvSpPr>
            <a:spLocks noGrp="1" noChangeArrowheads="1"/>
          </p:cNvSpPr>
          <p:nvPr>
            <p:ph type="subTitle" idx="1"/>
          </p:nvPr>
        </p:nvSpPr>
        <p:spPr/>
        <p:txBody>
          <a:bodyPr/>
          <a:lstStyle/>
          <a:p>
            <a:pPr>
              <a:lnSpc>
                <a:spcPct val="80000"/>
              </a:lnSpc>
            </a:pPr>
            <a:r>
              <a:rPr lang="en-US"/>
              <a:t>CINDY REED</a:t>
            </a:r>
          </a:p>
          <a:p>
            <a:pPr>
              <a:lnSpc>
                <a:spcPct val="80000"/>
              </a:lnSpc>
            </a:pPr>
            <a:r>
              <a:rPr lang="en-US" sz="1800">
                <a:solidFill>
                  <a:schemeClr val="tx1"/>
                </a:solidFill>
                <a:latin typeface="Arial" charset="0"/>
              </a:rPr>
              <a:t>Deputy Executive Director</a:t>
            </a:r>
          </a:p>
          <a:p>
            <a:pPr>
              <a:lnSpc>
                <a:spcPct val="80000"/>
              </a:lnSpc>
            </a:pPr>
            <a:r>
              <a:rPr lang="en-US" sz="1800">
                <a:solidFill>
                  <a:schemeClr val="tx1"/>
                </a:solidFill>
                <a:latin typeface="Arial" charset="0"/>
              </a:rPr>
              <a:t>Operations &amp; Statewide Technology Sourcing</a:t>
            </a: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970FDCBE-7470-44A0-B57F-81D98BC57824}" type="slidenum">
              <a:rPr lang="en-US" sz="1200"/>
              <a:pPr/>
              <a:t>2</a:t>
            </a:fld>
            <a:endParaRPr lang="en-US" sz="1200"/>
          </a:p>
        </p:txBody>
      </p:sp>
      <p:sp>
        <p:nvSpPr>
          <p:cNvPr id="175106" name="Rectangle 2"/>
          <p:cNvSpPr>
            <a:spLocks noGrp="1" noChangeArrowheads="1"/>
          </p:cNvSpPr>
          <p:nvPr>
            <p:ph type="title"/>
          </p:nvPr>
        </p:nvSpPr>
        <p:spPr/>
        <p:txBody>
          <a:bodyPr/>
          <a:lstStyle/>
          <a:p>
            <a:r>
              <a:rPr lang="en-US"/>
              <a:t>ICT Cooperative Contracts</a:t>
            </a:r>
            <a:endParaRPr lang="en-US" b="1" i="1">
              <a:solidFill>
                <a:schemeClr val="hlink"/>
              </a:solidFill>
              <a:latin typeface="Arial" charset="0"/>
            </a:endParaRPr>
          </a:p>
        </p:txBody>
      </p:sp>
      <p:sp>
        <p:nvSpPr>
          <p:cNvPr id="175107" name="Rectangle 3"/>
          <p:cNvSpPr>
            <a:spLocks noGrp="1" noChangeArrowheads="1"/>
          </p:cNvSpPr>
          <p:nvPr>
            <p:ph type="body" idx="1"/>
          </p:nvPr>
        </p:nvSpPr>
        <p:spPr/>
        <p:txBody>
          <a:bodyPr/>
          <a:lstStyle/>
          <a:p>
            <a:r>
              <a:rPr lang="en-US"/>
              <a:t>WHAT DO THEY DO?</a:t>
            </a:r>
          </a:p>
          <a:p>
            <a:pPr lvl="1"/>
            <a:r>
              <a:rPr lang="en-US"/>
              <a:t>Create savings for taxpayers by aggressively leveraging the state’s buying power to lower prices and obtain best value </a:t>
            </a:r>
          </a:p>
          <a:p>
            <a:pPr lvl="1"/>
            <a:r>
              <a:rPr lang="en-US"/>
              <a:t>Optimize the purchase of ICT commodities and services </a:t>
            </a:r>
          </a:p>
          <a:p>
            <a:pPr lvl="2"/>
            <a:r>
              <a:rPr lang="en-US"/>
              <a:t>Streamlines process for customers</a:t>
            </a:r>
          </a:p>
          <a:p>
            <a:pPr lvl="3">
              <a:buClr>
                <a:schemeClr val="hlink"/>
              </a:buClr>
            </a:pPr>
            <a:r>
              <a:rPr lang="en-US" b="1"/>
              <a:t>Reduces duplicate efforts – all contracts competitively procured</a:t>
            </a:r>
          </a:p>
          <a:p>
            <a:pPr lvl="3">
              <a:buClr>
                <a:schemeClr val="hlink"/>
              </a:buClr>
            </a:pPr>
            <a:r>
              <a:rPr lang="en-US" b="1"/>
              <a:t>Reduces purchasing and contract cycle time – issue P.O. directly to the DIR vendor</a:t>
            </a:r>
          </a:p>
          <a:p>
            <a:pPr lvl="2"/>
            <a:r>
              <a:rPr lang="en-US"/>
              <a:t>Simplifies the sales process for vendors</a:t>
            </a:r>
          </a:p>
          <a:p>
            <a:pPr lvl="1"/>
            <a:r>
              <a:rPr lang="en-US"/>
              <a:t>Include ICT commodity items as contracted product offerings</a:t>
            </a:r>
          </a:p>
          <a:p>
            <a:pPr lvl="2"/>
            <a:r>
              <a:rPr lang="en-US"/>
              <a:t>Hardware and software</a:t>
            </a:r>
          </a:p>
          <a:p>
            <a:pPr lvl="2"/>
            <a:r>
              <a:rPr lang="en-US"/>
              <a:t>Technology staffing services</a:t>
            </a:r>
          </a:p>
          <a:p>
            <a:pPr lvl="2"/>
            <a:r>
              <a:rPr lang="en-US"/>
              <a:t>Other ICT services with high customer demand (seat management, technology training, etc.)</a:t>
            </a:r>
          </a:p>
          <a:p>
            <a:pPr lvl="2"/>
            <a:r>
              <a:rPr lang="en-US"/>
              <a:t>Maintenance</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endParaRPr lang="en-US" b="1">
              <a:latin typeface="Tahoma" pitchFamily="34" charset="0"/>
            </a:endParaRPr>
          </a:p>
          <a:p>
            <a:fld id="{B1AAC13C-0813-454F-9D2A-89C364CF5604}" type="slidenum">
              <a:rPr lang="en-US" sz="1200"/>
              <a:pPr/>
              <a:t>3</a:t>
            </a:fld>
            <a:endParaRPr lang="en-US" sz="1200"/>
          </a:p>
        </p:txBody>
      </p:sp>
      <p:sp>
        <p:nvSpPr>
          <p:cNvPr id="19470" name="Rectangle 14"/>
          <p:cNvSpPr>
            <a:spLocks noGrp="1" noChangeArrowheads="1"/>
          </p:cNvSpPr>
          <p:nvPr>
            <p:ph type="title"/>
          </p:nvPr>
        </p:nvSpPr>
        <p:spPr/>
        <p:txBody>
          <a:bodyPr/>
          <a:lstStyle/>
          <a:p>
            <a:r>
              <a:rPr lang="en-US"/>
              <a:t>ICT Cooperative Contracts - </a:t>
            </a:r>
            <a:r>
              <a:rPr lang="en-US" i="1">
                <a:solidFill>
                  <a:schemeClr val="hlink"/>
                </a:solidFill>
              </a:rPr>
              <a:t>Statistics</a:t>
            </a:r>
            <a:endParaRPr lang="en-US" b="1" i="1">
              <a:solidFill>
                <a:schemeClr val="hlink"/>
              </a:solidFill>
              <a:latin typeface="Arial" charset="0"/>
            </a:endParaRPr>
          </a:p>
        </p:txBody>
      </p:sp>
      <p:sp>
        <p:nvSpPr>
          <p:cNvPr id="19471" name="Rectangle 15"/>
          <p:cNvSpPr>
            <a:spLocks noGrp="1" noChangeArrowheads="1"/>
          </p:cNvSpPr>
          <p:nvPr>
            <p:ph type="body" idx="1"/>
          </p:nvPr>
        </p:nvSpPr>
        <p:spPr>
          <a:xfrm>
            <a:off x="228600" y="723900"/>
            <a:ext cx="4343400" cy="5484813"/>
          </a:xfrm>
        </p:spPr>
        <p:txBody>
          <a:bodyPr/>
          <a:lstStyle/>
          <a:p>
            <a:r>
              <a:rPr lang="en-US" sz="2000"/>
              <a:t> 381 Cooperative Contracts</a:t>
            </a:r>
          </a:p>
          <a:p>
            <a:pPr lvl="1"/>
            <a:r>
              <a:rPr lang="en-US" sz="1800"/>
              <a:t>266 Total Resellers</a:t>
            </a:r>
            <a:endParaRPr lang="en-US" sz="1800">
              <a:solidFill>
                <a:schemeClr val="hlink"/>
              </a:solidFill>
            </a:endParaRPr>
          </a:p>
          <a:p>
            <a:pPr lvl="1"/>
            <a:r>
              <a:rPr lang="en-US" sz="1800"/>
              <a:t>121 HUB Prime Vendors</a:t>
            </a:r>
          </a:p>
          <a:p>
            <a:pPr lvl="1"/>
            <a:r>
              <a:rPr lang="en-US" sz="1800"/>
              <a:t>121 HUB Resellers</a:t>
            </a:r>
          </a:p>
          <a:p>
            <a:r>
              <a:rPr lang="en-US" sz="2000">
                <a:sym typeface="Wingdings" pitchFamily="2" charset="2"/>
              </a:rPr>
              <a:t> 38% growth in the last 2 years (FY05-06)</a:t>
            </a:r>
          </a:p>
          <a:p>
            <a:r>
              <a:rPr lang="en-US">
                <a:sym typeface="Wingdings" pitchFamily="2" charset="2"/>
              </a:rPr>
              <a:t> </a:t>
            </a:r>
            <a:r>
              <a:rPr lang="en-US" sz="2000">
                <a:sym typeface="Wingdings" pitchFamily="2" charset="2"/>
              </a:rPr>
              <a:t>Over $1 billion projected for FY08</a:t>
            </a:r>
          </a:p>
          <a:p>
            <a:r>
              <a:rPr lang="en-US">
                <a:sym typeface="Wingdings" pitchFamily="2" charset="2"/>
              </a:rPr>
              <a:t> </a:t>
            </a:r>
            <a:r>
              <a:rPr lang="en-US" sz="2000">
                <a:sym typeface="Wingdings" pitchFamily="2" charset="2"/>
              </a:rPr>
              <a:t>Customer Base</a:t>
            </a:r>
          </a:p>
          <a:p>
            <a:pPr lvl="1"/>
            <a:r>
              <a:rPr lang="en-US">
                <a:sym typeface="Wingdings" pitchFamily="2" charset="2"/>
              </a:rPr>
              <a:t>Market Segmentation Analysis</a:t>
            </a:r>
          </a:p>
          <a:p>
            <a:pPr lvl="2"/>
            <a:r>
              <a:rPr lang="en-US" b="1">
                <a:sym typeface="Wingdings" pitchFamily="2" charset="2"/>
              </a:rPr>
              <a:t>53% Education</a:t>
            </a:r>
          </a:p>
          <a:p>
            <a:pPr lvl="2"/>
            <a:r>
              <a:rPr lang="en-US" b="1">
                <a:sym typeface="Wingdings" pitchFamily="2" charset="2"/>
              </a:rPr>
              <a:t>23% Local Government</a:t>
            </a:r>
          </a:p>
          <a:p>
            <a:pPr lvl="2"/>
            <a:r>
              <a:rPr lang="en-US" b="1">
                <a:sym typeface="Wingdings" pitchFamily="2" charset="2"/>
              </a:rPr>
              <a:t>24% State Agencies</a:t>
            </a:r>
          </a:p>
          <a:p>
            <a:pPr lvl="2"/>
            <a:endParaRPr lang="en-US" b="1">
              <a:sym typeface="Wingdings" pitchFamily="2" charset="2"/>
            </a:endParaRPr>
          </a:p>
          <a:p>
            <a:pPr lvl="2"/>
            <a:endParaRPr lang="en-US" sz="1400">
              <a:sym typeface="Wingdings" pitchFamily="2" charset="2"/>
            </a:endParaRPr>
          </a:p>
          <a:p>
            <a:pPr lvl="2"/>
            <a:endParaRPr lang="en-US" sz="1400">
              <a:sym typeface="Wingdings" pitchFamily="2" charset="2"/>
            </a:endParaRPr>
          </a:p>
        </p:txBody>
      </p:sp>
      <p:graphicFrame>
        <p:nvGraphicFramePr>
          <p:cNvPr id="19467" name="Object 11"/>
          <p:cNvGraphicFramePr>
            <a:graphicFrameLocks noChangeAspect="1"/>
          </p:cNvGraphicFramePr>
          <p:nvPr>
            <p:ph sz="quarter" idx="4294967295"/>
          </p:nvPr>
        </p:nvGraphicFramePr>
        <p:xfrm>
          <a:off x="4267200" y="838200"/>
          <a:ext cx="4522788" cy="3419475"/>
        </p:xfrm>
        <a:graphic>
          <a:graphicData uri="http://schemas.openxmlformats.org/presentationml/2006/ole">
            <p:oleObj spid="_x0000_s19467" name="Chart" r:id="rId3" imgW="5229362" imgH="3952951" progId="MSGraph.Chart.8">
              <p:embed followColorScheme="full"/>
            </p:oleObj>
          </a:graphicData>
        </a:graphic>
      </p:graphicFrame>
      <p:sp>
        <p:nvSpPr>
          <p:cNvPr id="19469" name="Text Box 13"/>
          <p:cNvSpPr txBox="1">
            <a:spLocks noChangeArrowheads="1"/>
          </p:cNvSpPr>
          <p:nvPr/>
        </p:nvSpPr>
        <p:spPr bwMode="auto">
          <a:xfrm>
            <a:off x="3962400" y="4191000"/>
            <a:ext cx="4953000" cy="311150"/>
          </a:xfrm>
          <a:prstGeom prst="rect">
            <a:avLst/>
          </a:prstGeom>
          <a:noFill/>
          <a:ln w="9525" algn="ctr">
            <a:noFill/>
            <a:miter lim="800000"/>
            <a:headEnd/>
            <a:tailEnd/>
          </a:ln>
          <a:effectLst/>
        </p:spPr>
        <p:txBody>
          <a:bodyPr>
            <a:spAutoFit/>
          </a:bodyPr>
          <a:lstStyle/>
          <a:p>
            <a:pPr algn="ctr">
              <a:spcBef>
                <a:spcPct val="50000"/>
              </a:spcBef>
            </a:pPr>
            <a:r>
              <a:rPr lang="en-US" sz="1800" b="1">
                <a:solidFill>
                  <a:schemeClr val="accent2"/>
                </a:solidFill>
              </a:rPr>
              <a:t>ICT Cooperative Contract Sales</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0"/>
          </p:nvPr>
        </p:nvSpPr>
        <p:spPr/>
        <p:txBody>
          <a:bodyPr/>
          <a:lstStyle/>
          <a:p>
            <a:endParaRPr lang="en-US" b="1">
              <a:latin typeface="Tahoma" pitchFamily="34" charset="0"/>
            </a:endParaRPr>
          </a:p>
          <a:p>
            <a:fld id="{43E6CBCB-615B-456D-A74E-1E1730027C8E}" type="slidenum">
              <a:rPr lang="en-US" sz="1200"/>
              <a:pPr/>
              <a:t>4</a:t>
            </a:fld>
            <a:endParaRPr lang="en-US" sz="1200"/>
          </a:p>
        </p:txBody>
      </p:sp>
      <p:sp>
        <p:nvSpPr>
          <p:cNvPr id="107542" name="Rectangle 22"/>
          <p:cNvSpPr>
            <a:spLocks noGrp="1" noChangeArrowheads="1"/>
          </p:cNvSpPr>
          <p:nvPr>
            <p:ph type="title"/>
          </p:nvPr>
        </p:nvSpPr>
        <p:spPr/>
        <p:txBody>
          <a:bodyPr/>
          <a:lstStyle/>
          <a:p>
            <a:r>
              <a:rPr lang="en-US"/>
              <a:t>Where Are DIR’s Customers Located? </a:t>
            </a:r>
          </a:p>
        </p:txBody>
      </p:sp>
      <p:sp>
        <p:nvSpPr>
          <p:cNvPr id="107543" name="Rectangle 23"/>
          <p:cNvSpPr>
            <a:spLocks noGrp="1" noChangeArrowheads="1"/>
          </p:cNvSpPr>
          <p:nvPr>
            <p:ph type="body" idx="1"/>
          </p:nvPr>
        </p:nvSpPr>
        <p:spPr/>
        <p:txBody>
          <a:bodyPr/>
          <a:lstStyle/>
          <a:p>
            <a:r>
              <a:rPr lang="en-US"/>
              <a:t>REGIONAL DISTRIBUTION OF FY07 SALES</a:t>
            </a:r>
          </a:p>
        </p:txBody>
      </p:sp>
      <p:graphicFrame>
        <p:nvGraphicFramePr>
          <p:cNvPr id="107535" name="Object 15"/>
          <p:cNvGraphicFramePr>
            <a:graphicFrameLocks noChangeAspect="1"/>
          </p:cNvGraphicFramePr>
          <p:nvPr/>
        </p:nvGraphicFramePr>
        <p:xfrm>
          <a:off x="228600" y="1981200"/>
          <a:ext cx="5334000" cy="4356100"/>
        </p:xfrm>
        <a:graphic>
          <a:graphicData uri="http://schemas.openxmlformats.org/presentationml/2006/ole">
            <p:oleObj spid="_x0000_s107535" name="Chart" r:id="rId3" imgW="5429341" imgH="4438772" progId="MSGraph.Chart.8">
              <p:embed followColorScheme="full"/>
            </p:oleObj>
          </a:graphicData>
        </a:graphic>
      </p:graphicFrame>
      <p:grpSp>
        <p:nvGrpSpPr>
          <p:cNvPr id="107539" name="Group 19"/>
          <p:cNvGrpSpPr>
            <a:grpSpLocks/>
          </p:cNvGrpSpPr>
          <p:nvPr/>
        </p:nvGrpSpPr>
        <p:grpSpPr bwMode="auto">
          <a:xfrm>
            <a:off x="3400425" y="585788"/>
            <a:ext cx="5743575" cy="5510212"/>
            <a:chOff x="2142" y="480"/>
            <a:chExt cx="3618" cy="3471"/>
          </a:xfrm>
        </p:grpSpPr>
        <p:pic>
          <p:nvPicPr>
            <p:cNvPr id="107523" name="Picture 3" descr="TxDOTRegionMap-bluegray"/>
            <p:cNvPicPr>
              <a:picLocks noChangeAspect="1" noChangeArrowheads="1"/>
            </p:cNvPicPr>
            <p:nvPr/>
          </p:nvPicPr>
          <p:blipFill>
            <a:blip r:embed="rId4"/>
            <a:srcRect/>
            <a:stretch>
              <a:fillRect/>
            </a:stretch>
          </p:blipFill>
          <p:spPr bwMode="auto">
            <a:xfrm>
              <a:off x="2142" y="480"/>
              <a:ext cx="3618" cy="3471"/>
            </a:xfrm>
            <a:prstGeom prst="rect">
              <a:avLst/>
            </a:prstGeom>
            <a:noFill/>
          </p:spPr>
        </p:pic>
        <p:sp>
          <p:nvSpPr>
            <p:cNvPr id="107524" name="Text Box 4"/>
            <p:cNvSpPr txBox="1">
              <a:spLocks noChangeArrowheads="1"/>
            </p:cNvSpPr>
            <p:nvPr/>
          </p:nvSpPr>
          <p:spPr bwMode="auto">
            <a:xfrm>
              <a:off x="3264" y="816"/>
              <a:ext cx="521"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solidFill>
                    <a:schemeClr val="bg1"/>
                  </a:solidFill>
                  <a:latin typeface="Arial Narrow" pitchFamily="34" charset="0"/>
                </a:rPr>
                <a:t>Reg. 5</a:t>
              </a:r>
            </a:p>
            <a:p>
              <a:pPr algn="ctr">
                <a:lnSpc>
                  <a:spcPct val="100000"/>
                </a:lnSpc>
              </a:pPr>
              <a:r>
                <a:rPr lang="en-US" sz="1600">
                  <a:solidFill>
                    <a:schemeClr val="bg1"/>
                  </a:solidFill>
                  <a:latin typeface="Arial Black" pitchFamily="34" charset="0"/>
                </a:rPr>
                <a:t>$34 M</a:t>
              </a:r>
            </a:p>
          </p:txBody>
        </p:sp>
        <p:sp>
          <p:nvSpPr>
            <p:cNvPr id="107525" name="Text Box 5"/>
            <p:cNvSpPr txBox="1">
              <a:spLocks noChangeArrowheads="1"/>
            </p:cNvSpPr>
            <p:nvPr/>
          </p:nvSpPr>
          <p:spPr bwMode="auto">
            <a:xfrm>
              <a:off x="4224" y="1392"/>
              <a:ext cx="568"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solidFill>
                    <a:schemeClr val="bg1"/>
                  </a:solidFill>
                  <a:latin typeface="Arial Narrow" pitchFamily="34" charset="0"/>
                </a:rPr>
                <a:t>Reg. 2</a:t>
              </a:r>
            </a:p>
            <a:p>
              <a:pPr algn="ctr">
                <a:lnSpc>
                  <a:spcPct val="100000"/>
                </a:lnSpc>
              </a:pPr>
              <a:r>
                <a:rPr lang="en-US" sz="1600">
                  <a:solidFill>
                    <a:schemeClr val="bg1"/>
                  </a:solidFill>
                  <a:latin typeface="Arial Black" pitchFamily="34" charset="0"/>
                </a:rPr>
                <a:t>$219 M</a:t>
              </a:r>
            </a:p>
          </p:txBody>
        </p:sp>
        <p:sp>
          <p:nvSpPr>
            <p:cNvPr id="107526" name="Text Box 6"/>
            <p:cNvSpPr txBox="1">
              <a:spLocks noChangeArrowheads="1"/>
            </p:cNvSpPr>
            <p:nvPr/>
          </p:nvSpPr>
          <p:spPr bwMode="auto">
            <a:xfrm>
              <a:off x="4896" y="1632"/>
              <a:ext cx="479"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8</a:t>
              </a:r>
            </a:p>
            <a:p>
              <a:pPr algn="ctr">
                <a:lnSpc>
                  <a:spcPct val="100000"/>
                </a:lnSpc>
              </a:pPr>
              <a:r>
                <a:rPr lang="en-US" sz="1600">
                  <a:latin typeface="Arial Black" pitchFamily="34" charset="0"/>
                </a:rPr>
                <a:t>$21 M</a:t>
              </a:r>
            </a:p>
          </p:txBody>
        </p:sp>
        <p:sp>
          <p:nvSpPr>
            <p:cNvPr id="107527" name="Text Box 7"/>
            <p:cNvSpPr txBox="1">
              <a:spLocks noChangeArrowheads="1"/>
            </p:cNvSpPr>
            <p:nvPr/>
          </p:nvSpPr>
          <p:spPr bwMode="auto">
            <a:xfrm>
              <a:off x="3360" y="1872"/>
              <a:ext cx="667"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7</a:t>
              </a:r>
            </a:p>
            <a:p>
              <a:pPr algn="ctr">
                <a:lnSpc>
                  <a:spcPct val="100000"/>
                </a:lnSpc>
              </a:pPr>
              <a:r>
                <a:rPr lang="en-US" sz="1600">
                  <a:latin typeface="Arial Black" pitchFamily="34" charset="0"/>
                </a:rPr>
                <a:t>$24 M</a:t>
              </a:r>
            </a:p>
          </p:txBody>
        </p:sp>
        <p:sp>
          <p:nvSpPr>
            <p:cNvPr id="107528" name="Text Box 8"/>
            <p:cNvSpPr txBox="1">
              <a:spLocks noChangeArrowheads="1"/>
            </p:cNvSpPr>
            <p:nvPr/>
          </p:nvSpPr>
          <p:spPr bwMode="auto">
            <a:xfrm>
              <a:off x="2736" y="2352"/>
              <a:ext cx="474"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6</a:t>
              </a:r>
            </a:p>
            <a:p>
              <a:pPr algn="ctr">
                <a:lnSpc>
                  <a:spcPct val="100000"/>
                </a:lnSpc>
              </a:pPr>
              <a:r>
                <a:rPr lang="en-US" sz="1600">
                  <a:latin typeface="Arial Black" pitchFamily="34" charset="0"/>
                </a:rPr>
                <a:t>$24 M</a:t>
              </a:r>
            </a:p>
          </p:txBody>
        </p:sp>
        <p:sp>
          <p:nvSpPr>
            <p:cNvPr id="107529" name="Text Box 9"/>
            <p:cNvSpPr txBox="1">
              <a:spLocks noChangeArrowheads="1"/>
            </p:cNvSpPr>
            <p:nvPr/>
          </p:nvSpPr>
          <p:spPr bwMode="auto">
            <a:xfrm>
              <a:off x="4608" y="2208"/>
              <a:ext cx="725"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1</a:t>
              </a:r>
            </a:p>
            <a:p>
              <a:pPr algn="ctr">
                <a:lnSpc>
                  <a:spcPct val="100000"/>
                </a:lnSpc>
              </a:pPr>
              <a:r>
                <a:rPr lang="en-US" sz="1600">
                  <a:latin typeface="Arial Black" pitchFamily="34" charset="0"/>
                </a:rPr>
                <a:t>$200 M</a:t>
              </a:r>
            </a:p>
          </p:txBody>
        </p:sp>
        <p:sp>
          <p:nvSpPr>
            <p:cNvPr id="107530" name="Text Box 10"/>
            <p:cNvSpPr txBox="1">
              <a:spLocks noChangeArrowheads="1"/>
            </p:cNvSpPr>
            <p:nvPr/>
          </p:nvSpPr>
          <p:spPr bwMode="auto">
            <a:xfrm>
              <a:off x="4032" y="2496"/>
              <a:ext cx="569"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solidFill>
                    <a:schemeClr val="bg1"/>
                  </a:solidFill>
                  <a:latin typeface="Arial Narrow" pitchFamily="34" charset="0"/>
                </a:rPr>
                <a:t>Reg. 3</a:t>
              </a:r>
            </a:p>
            <a:p>
              <a:pPr algn="ctr">
                <a:lnSpc>
                  <a:spcPct val="100000"/>
                </a:lnSpc>
              </a:pPr>
              <a:r>
                <a:rPr lang="en-US" sz="1600">
                  <a:solidFill>
                    <a:schemeClr val="bg1"/>
                  </a:solidFill>
                  <a:latin typeface="Arial Black" pitchFamily="34" charset="0"/>
                </a:rPr>
                <a:t>$392 M</a:t>
              </a:r>
            </a:p>
          </p:txBody>
        </p:sp>
        <p:sp>
          <p:nvSpPr>
            <p:cNvPr id="107531" name="Text Box 11"/>
            <p:cNvSpPr txBox="1">
              <a:spLocks noChangeArrowheads="1"/>
            </p:cNvSpPr>
            <p:nvPr/>
          </p:nvSpPr>
          <p:spPr bwMode="auto">
            <a:xfrm>
              <a:off x="4032" y="3120"/>
              <a:ext cx="600" cy="269"/>
            </a:xfrm>
            <a:prstGeom prst="rect">
              <a:avLst/>
            </a:prstGeom>
            <a:noFill/>
            <a:ln w="9525" algn="ctr">
              <a:noFill/>
              <a:miter lim="800000"/>
              <a:headEnd/>
              <a:tailEnd/>
            </a:ln>
            <a:effectLst/>
          </p:spPr>
          <p:txBody>
            <a:bodyPr lIns="0" tIns="0" rIns="0" bIns="0">
              <a:spAutoFit/>
            </a:bodyPr>
            <a:lstStyle/>
            <a:p>
              <a:pPr algn="ctr">
                <a:lnSpc>
                  <a:spcPct val="100000"/>
                </a:lnSpc>
              </a:pPr>
              <a:r>
                <a:rPr lang="en-US" sz="1200">
                  <a:latin typeface="Arial Narrow" pitchFamily="34" charset="0"/>
                </a:rPr>
                <a:t>Reg. 4</a:t>
              </a:r>
            </a:p>
            <a:p>
              <a:pPr algn="ctr">
                <a:lnSpc>
                  <a:spcPct val="100000"/>
                </a:lnSpc>
              </a:pPr>
              <a:r>
                <a:rPr lang="en-US" sz="1600">
                  <a:latin typeface="Arial Black" pitchFamily="34" charset="0"/>
                </a:rPr>
                <a:t>$79 M</a:t>
              </a:r>
            </a:p>
          </p:txBody>
        </p:sp>
      </p:grpSp>
      <p:sp>
        <p:nvSpPr>
          <p:cNvPr id="107532" name="Text Box 12"/>
          <p:cNvSpPr txBox="1">
            <a:spLocks noChangeArrowheads="1"/>
          </p:cNvSpPr>
          <p:nvPr/>
        </p:nvSpPr>
        <p:spPr bwMode="auto">
          <a:xfrm>
            <a:off x="2971800" y="1371600"/>
            <a:ext cx="1981200" cy="1368425"/>
          </a:xfrm>
          <a:prstGeom prst="rect">
            <a:avLst/>
          </a:prstGeom>
          <a:noFill/>
          <a:ln w="9525" algn="ctr">
            <a:noFill/>
            <a:miter lim="800000"/>
            <a:headEnd/>
            <a:tailEnd/>
          </a:ln>
          <a:effectLst/>
        </p:spPr>
        <p:txBody>
          <a:bodyPr>
            <a:spAutoFit/>
          </a:bodyPr>
          <a:lstStyle/>
          <a:p>
            <a:pPr algn="r">
              <a:lnSpc>
                <a:spcPct val="100000"/>
              </a:lnSpc>
              <a:spcBef>
                <a:spcPct val="50000"/>
              </a:spcBef>
            </a:pPr>
            <a:r>
              <a:rPr lang="en-US" sz="1400"/>
              <a:t>*Telecommunications Go DIRect </a:t>
            </a:r>
            <a:br>
              <a:rPr lang="en-US" sz="1400"/>
            </a:br>
            <a:r>
              <a:rPr lang="en-US" sz="1400"/>
              <a:t>sales of $73 M were distributed to regions via pro-rated percentage of sales.</a:t>
            </a:r>
            <a:endParaRPr lang="en-US" sz="2000" b="1">
              <a:solidFill>
                <a:schemeClr val="accent2"/>
              </a:solidFill>
              <a:latin typeface="Arial Narrow" pitchFamily="34" charset="0"/>
            </a:endParaRP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1D1BE321-6737-4D41-A328-5C5FCD14C314}" type="slidenum">
              <a:rPr lang="en-US" sz="1200"/>
              <a:pPr/>
              <a:t>5</a:t>
            </a:fld>
            <a:endParaRPr lang="en-US" sz="1200"/>
          </a:p>
        </p:txBody>
      </p:sp>
      <p:sp>
        <p:nvSpPr>
          <p:cNvPr id="208898" name="Rectangle 2"/>
          <p:cNvSpPr>
            <a:spLocks noGrp="1" noChangeArrowheads="1"/>
          </p:cNvSpPr>
          <p:nvPr>
            <p:ph type="title"/>
          </p:nvPr>
        </p:nvSpPr>
        <p:spPr/>
        <p:txBody>
          <a:bodyPr/>
          <a:lstStyle/>
          <a:p>
            <a:r>
              <a:rPr lang="en-US"/>
              <a:t>Available Products</a:t>
            </a:r>
          </a:p>
        </p:txBody>
      </p:sp>
      <p:sp>
        <p:nvSpPr>
          <p:cNvPr id="208899" name="Rectangle 3"/>
          <p:cNvSpPr>
            <a:spLocks noGrp="1" noChangeArrowheads="1"/>
          </p:cNvSpPr>
          <p:nvPr>
            <p:ph type="body" idx="1"/>
          </p:nvPr>
        </p:nvSpPr>
        <p:spPr/>
        <p:txBody>
          <a:bodyPr/>
          <a:lstStyle/>
          <a:p>
            <a:pPr>
              <a:lnSpc>
                <a:spcPct val="90000"/>
              </a:lnSpc>
              <a:buClr>
                <a:schemeClr val="hlink"/>
              </a:buClr>
              <a:buFont typeface="Webdings" pitchFamily="18" charset="2"/>
              <a:buChar char="4"/>
            </a:pPr>
            <a:r>
              <a:rPr lang="en-US">
                <a:solidFill>
                  <a:schemeClr val="tx1"/>
                </a:solidFill>
              </a:rPr>
              <a:t>Computers – over 20 brands </a:t>
            </a:r>
          </a:p>
          <a:p>
            <a:pPr>
              <a:lnSpc>
                <a:spcPct val="90000"/>
              </a:lnSpc>
              <a:buClr>
                <a:schemeClr val="hlink"/>
              </a:buClr>
              <a:buFont typeface="Webdings" pitchFamily="18" charset="2"/>
              <a:buChar char="4"/>
            </a:pPr>
            <a:r>
              <a:rPr lang="en-US">
                <a:solidFill>
                  <a:schemeClr val="tx1"/>
                </a:solidFill>
              </a:rPr>
              <a:t>Software – over 1000 publisher titles</a:t>
            </a:r>
          </a:p>
          <a:p>
            <a:pPr>
              <a:lnSpc>
                <a:spcPct val="90000"/>
              </a:lnSpc>
              <a:buClr>
                <a:schemeClr val="hlink"/>
              </a:buClr>
              <a:buFont typeface="Webdings" pitchFamily="18" charset="2"/>
              <a:buChar char="4"/>
            </a:pPr>
            <a:r>
              <a:rPr lang="en-US">
                <a:solidFill>
                  <a:schemeClr val="tx1"/>
                </a:solidFill>
              </a:rPr>
              <a:t>Networking Equipment – over 100 brands</a:t>
            </a:r>
          </a:p>
          <a:p>
            <a:pPr>
              <a:lnSpc>
                <a:spcPct val="90000"/>
              </a:lnSpc>
              <a:buClr>
                <a:schemeClr val="hlink"/>
              </a:buClr>
              <a:buFont typeface="Webdings" pitchFamily="18" charset="2"/>
              <a:buChar char="4"/>
            </a:pPr>
            <a:r>
              <a:rPr lang="en-US">
                <a:solidFill>
                  <a:schemeClr val="tx1"/>
                </a:solidFill>
              </a:rPr>
              <a:t>Printers – over 25 brands </a:t>
            </a:r>
          </a:p>
          <a:p>
            <a:pPr>
              <a:lnSpc>
                <a:spcPct val="90000"/>
              </a:lnSpc>
              <a:buClr>
                <a:schemeClr val="hlink"/>
              </a:buClr>
              <a:buFont typeface="Webdings" pitchFamily="18" charset="2"/>
              <a:buChar char="4"/>
            </a:pPr>
            <a:r>
              <a:rPr lang="en-US">
                <a:solidFill>
                  <a:schemeClr val="tx1"/>
                </a:solidFill>
              </a:rPr>
              <a:t>Surveillance Cameras – over 60 brands - new product offering</a:t>
            </a:r>
          </a:p>
          <a:p>
            <a:pPr>
              <a:lnSpc>
                <a:spcPct val="90000"/>
              </a:lnSpc>
              <a:buClr>
                <a:schemeClr val="hlink"/>
              </a:buClr>
              <a:buFont typeface="Webdings" pitchFamily="18" charset="2"/>
              <a:buChar char="4"/>
            </a:pPr>
            <a:r>
              <a:rPr lang="en-US">
                <a:solidFill>
                  <a:schemeClr val="tx1"/>
                </a:solidFill>
              </a:rPr>
              <a:t>Data Storage – over 20 brands</a:t>
            </a:r>
          </a:p>
          <a:p>
            <a:pPr>
              <a:lnSpc>
                <a:spcPct val="90000"/>
              </a:lnSpc>
              <a:buClr>
                <a:schemeClr val="hlink"/>
              </a:buClr>
              <a:buFont typeface="Webdings" pitchFamily="18" charset="2"/>
              <a:buChar char="4"/>
            </a:pPr>
            <a:r>
              <a:rPr lang="en-US">
                <a:solidFill>
                  <a:schemeClr val="tx1"/>
                </a:solidFill>
              </a:rPr>
              <a:t>Digital Photography </a:t>
            </a:r>
          </a:p>
          <a:p>
            <a:pPr>
              <a:lnSpc>
                <a:spcPct val="90000"/>
              </a:lnSpc>
              <a:buClr>
                <a:schemeClr val="hlink"/>
              </a:buClr>
              <a:buFont typeface="Webdings" pitchFamily="18" charset="2"/>
              <a:buChar char="4"/>
            </a:pPr>
            <a:r>
              <a:rPr lang="en-US">
                <a:solidFill>
                  <a:schemeClr val="tx1"/>
                </a:solidFill>
              </a:rPr>
              <a:t>Projectors </a:t>
            </a:r>
          </a:p>
          <a:p>
            <a:pPr>
              <a:lnSpc>
                <a:spcPct val="90000"/>
              </a:lnSpc>
              <a:buClr>
                <a:schemeClr val="hlink"/>
              </a:buClr>
              <a:buFont typeface="Webdings" pitchFamily="18" charset="2"/>
              <a:buChar char="4"/>
            </a:pPr>
            <a:r>
              <a:rPr lang="en-US">
                <a:solidFill>
                  <a:schemeClr val="tx1"/>
                </a:solidFill>
              </a:rPr>
              <a:t>Security Products</a:t>
            </a:r>
          </a:p>
          <a:p>
            <a:pPr>
              <a:lnSpc>
                <a:spcPct val="90000"/>
              </a:lnSpc>
              <a:buClr>
                <a:schemeClr val="hlink"/>
              </a:buClr>
              <a:buFont typeface="Webdings" pitchFamily="18" charset="2"/>
              <a:buChar char="4"/>
            </a:pPr>
            <a:r>
              <a:rPr lang="en-US">
                <a:solidFill>
                  <a:schemeClr val="tx1"/>
                </a:solidFill>
              </a:rPr>
              <a:t>Videoconferencing Equipment</a:t>
            </a:r>
          </a:p>
          <a:p>
            <a:pPr>
              <a:lnSpc>
                <a:spcPct val="90000"/>
              </a:lnSpc>
              <a:buClr>
                <a:schemeClr val="hlink"/>
              </a:buClr>
              <a:buFont typeface="Webdings" pitchFamily="18" charset="2"/>
              <a:buChar char="4"/>
            </a:pPr>
            <a:r>
              <a:rPr lang="en-US">
                <a:solidFill>
                  <a:schemeClr val="tx1"/>
                </a:solidFill>
              </a:rPr>
              <a:t>Classroom Interactive Products – new product offering	</a:t>
            </a:r>
          </a:p>
          <a:p>
            <a:pPr>
              <a:lnSpc>
                <a:spcPct val="90000"/>
              </a:lnSpc>
              <a:buClr>
                <a:schemeClr val="hlink"/>
              </a:buClr>
              <a:buFont typeface="Webdings" pitchFamily="18" charset="2"/>
              <a:buChar char="4"/>
            </a:pPr>
            <a:r>
              <a:rPr lang="en-US">
                <a:solidFill>
                  <a:schemeClr val="tx1"/>
                </a:solidFill>
              </a:rPr>
              <a:t>Graphing Calculators</a:t>
            </a:r>
          </a:p>
          <a:p>
            <a:pPr>
              <a:lnSpc>
                <a:spcPct val="90000"/>
              </a:lnSpc>
            </a:pPr>
            <a:endParaRPr lang="en-US">
              <a:solidFill>
                <a:schemeClr val="tx1"/>
              </a:solidFill>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0"/>
          </p:nvPr>
        </p:nvSpPr>
        <p:spPr/>
        <p:txBody>
          <a:bodyPr/>
          <a:lstStyle/>
          <a:p>
            <a:endParaRPr lang="en-US" b="1">
              <a:latin typeface="Tahoma" pitchFamily="34" charset="0"/>
            </a:endParaRPr>
          </a:p>
          <a:p>
            <a:fld id="{0844B9F5-E5CE-4B82-8195-B6544C15FCD0}" type="slidenum">
              <a:rPr lang="en-US" sz="1200"/>
              <a:pPr/>
              <a:t>6</a:t>
            </a:fld>
            <a:endParaRPr lang="en-US" sz="1200"/>
          </a:p>
        </p:txBody>
      </p:sp>
      <p:sp>
        <p:nvSpPr>
          <p:cNvPr id="190466" name="Rectangle 2"/>
          <p:cNvSpPr>
            <a:spLocks noGrp="1" noChangeArrowheads="1"/>
          </p:cNvSpPr>
          <p:nvPr>
            <p:ph type="title"/>
          </p:nvPr>
        </p:nvSpPr>
        <p:spPr/>
        <p:txBody>
          <a:bodyPr/>
          <a:lstStyle/>
          <a:p>
            <a:r>
              <a:rPr lang="en-US"/>
              <a:t>Available Services</a:t>
            </a:r>
          </a:p>
        </p:txBody>
      </p:sp>
      <p:sp>
        <p:nvSpPr>
          <p:cNvPr id="190467" name="Rectangle 3"/>
          <p:cNvSpPr>
            <a:spLocks noGrp="1" noChangeArrowheads="1"/>
          </p:cNvSpPr>
          <p:nvPr>
            <p:ph type="body" sz="half" idx="1"/>
          </p:nvPr>
        </p:nvSpPr>
        <p:spPr>
          <a:xfrm>
            <a:off x="358775" y="723900"/>
            <a:ext cx="8404225" cy="5484813"/>
          </a:xfrm>
        </p:spPr>
        <p:txBody>
          <a:bodyPr/>
          <a:lstStyle/>
          <a:p>
            <a:pPr>
              <a:lnSpc>
                <a:spcPct val="90000"/>
              </a:lnSpc>
              <a:buClr>
                <a:schemeClr val="hlink"/>
              </a:buClr>
              <a:buFont typeface="Webdings" pitchFamily="18" charset="2"/>
              <a:buChar char="4"/>
            </a:pPr>
            <a:r>
              <a:rPr lang="en-US" sz="1800">
                <a:solidFill>
                  <a:schemeClr val="tx1"/>
                </a:solidFill>
              </a:rPr>
              <a:t>IT Staffing Services – over 170 vendors</a:t>
            </a:r>
          </a:p>
          <a:p>
            <a:pPr>
              <a:lnSpc>
                <a:spcPct val="90000"/>
              </a:lnSpc>
              <a:buClr>
                <a:schemeClr val="hlink"/>
              </a:buClr>
              <a:buFont typeface="Webdings" pitchFamily="18" charset="2"/>
              <a:buChar char="4"/>
            </a:pPr>
            <a:r>
              <a:rPr lang="en-US" sz="1800">
                <a:solidFill>
                  <a:schemeClr val="tx1"/>
                </a:solidFill>
              </a:rPr>
              <a:t>Training – Instructor Led and Computer Based</a:t>
            </a:r>
          </a:p>
          <a:p>
            <a:pPr>
              <a:lnSpc>
                <a:spcPct val="90000"/>
              </a:lnSpc>
              <a:buClr>
                <a:schemeClr val="hlink"/>
              </a:buClr>
              <a:buFont typeface="Webdings" pitchFamily="18" charset="2"/>
              <a:buChar char="4"/>
            </a:pPr>
            <a:r>
              <a:rPr lang="en-US" sz="1800">
                <a:solidFill>
                  <a:schemeClr val="tx1"/>
                </a:solidFill>
              </a:rPr>
              <a:t>Seat Management – 7 vendors</a:t>
            </a:r>
          </a:p>
          <a:p>
            <a:pPr>
              <a:lnSpc>
                <a:spcPct val="90000"/>
              </a:lnSpc>
              <a:buClr>
                <a:schemeClr val="hlink"/>
              </a:buClr>
              <a:buFont typeface="Webdings" pitchFamily="18" charset="2"/>
              <a:buChar char="4"/>
            </a:pPr>
            <a:r>
              <a:rPr lang="en-US" sz="1800">
                <a:solidFill>
                  <a:schemeClr val="tx1"/>
                </a:solidFill>
              </a:rPr>
              <a:t>Managed Document Output – 4 vendors</a:t>
            </a:r>
          </a:p>
          <a:p>
            <a:pPr>
              <a:lnSpc>
                <a:spcPct val="90000"/>
              </a:lnSpc>
              <a:buClr>
                <a:schemeClr val="hlink"/>
              </a:buClr>
              <a:buFont typeface="Webdings" pitchFamily="18" charset="2"/>
              <a:buChar char="4"/>
            </a:pPr>
            <a:r>
              <a:rPr lang="en-US" sz="1800">
                <a:solidFill>
                  <a:schemeClr val="tx1"/>
                </a:solidFill>
              </a:rPr>
              <a:t>Disaster Recovery</a:t>
            </a:r>
          </a:p>
          <a:p>
            <a:pPr>
              <a:lnSpc>
                <a:spcPct val="90000"/>
              </a:lnSpc>
              <a:buClr>
                <a:schemeClr val="hlink"/>
              </a:buClr>
              <a:buFont typeface="Webdings" pitchFamily="18" charset="2"/>
              <a:buChar char="4"/>
            </a:pPr>
            <a:r>
              <a:rPr lang="en-US" sz="1800">
                <a:solidFill>
                  <a:schemeClr val="tx1"/>
                </a:solidFill>
              </a:rPr>
              <a:t>Telecommunications Services including:</a:t>
            </a:r>
          </a:p>
          <a:p>
            <a:pPr lvl="2">
              <a:lnSpc>
                <a:spcPct val="90000"/>
              </a:lnSpc>
            </a:pPr>
            <a:r>
              <a:rPr lang="en-US" sz="1600" b="1"/>
              <a:t>Wireless Voice and Data</a:t>
            </a:r>
          </a:p>
          <a:p>
            <a:pPr lvl="2">
              <a:lnSpc>
                <a:spcPct val="90000"/>
              </a:lnSpc>
            </a:pPr>
            <a:r>
              <a:rPr lang="en-US" sz="1600" b="1"/>
              <a:t>Pagers</a:t>
            </a:r>
          </a:p>
          <a:p>
            <a:pPr lvl="2">
              <a:lnSpc>
                <a:spcPct val="90000"/>
              </a:lnSpc>
            </a:pPr>
            <a:r>
              <a:rPr lang="en-US" sz="1600" b="1"/>
              <a:t>Local Telephone Service</a:t>
            </a:r>
          </a:p>
          <a:p>
            <a:pPr lvl="2">
              <a:lnSpc>
                <a:spcPct val="90000"/>
              </a:lnSpc>
            </a:pPr>
            <a:r>
              <a:rPr lang="en-US" sz="1600" b="1"/>
              <a:t>Long Distance</a:t>
            </a:r>
          </a:p>
          <a:p>
            <a:pPr lvl="2">
              <a:lnSpc>
                <a:spcPct val="90000"/>
              </a:lnSpc>
            </a:pPr>
            <a:r>
              <a:rPr lang="en-US" sz="1600" b="1"/>
              <a:t>Internet</a:t>
            </a:r>
          </a:p>
          <a:p>
            <a:pPr lvl="2">
              <a:lnSpc>
                <a:spcPct val="90000"/>
              </a:lnSpc>
            </a:pPr>
            <a:r>
              <a:rPr lang="en-US" sz="1600" b="1"/>
              <a:t>Satellite</a:t>
            </a:r>
          </a:p>
          <a:p>
            <a:pPr lvl="2">
              <a:lnSpc>
                <a:spcPct val="90000"/>
              </a:lnSpc>
            </a:pPr>
            <a:r>
              <a:rPr lang="en-US" sz="1600" b="1"/>
              <a:t>Video</a:t>
            </a:r>
          </a:p>
          <a:p>
            <a:pPr lvl="2">
              <a:lnSpc>
                <a:spcPct val="90000"/>
              </a:lnSpc>
            </a:pPr>
            <a:r>
              <a:rPr lang="en-US" sz="1600" b="1"/>
              <a:t>Interpreter Services – over the phone</a:t>
            </a:r>
          </a:p>
          <a:p>
            <a:pPr lvl="2">
              <a:lnSpc>
                <a:spcPct val="90000"/>
              </a:lnSpc>
            </a:pPr>
            <a:r>
              <a:rPr lang="en-US" sz="1600" b="1"/>
              <a:t>Audio Conferencing</a:t>
            </a:r>
          </a:p>
          <a:p>
            <a:pPr lvl="2">
              <a:lnSpc>
                <a:spcPct val="90000"/>
              </a:lnSpc>
            </a:pPr>
            <a:r>
              <a:rPr lang="en-US" sz="1600" b="1"/>
              <a:t>Cable Modem and DSL</a:t>
            </a:r>
          </a:p>
          <a:p>
            <a:pPr lvl="2">
              <a:lnSpc>
                <a:spcPct val="90000"/>
              </a:lnSpc>
            </a:pPr>
            <a:endParaRPr lang="en-US" sz="1600"/>
          </a:p>
          <a:p>
            <a:pPr lvl="1">
              <a:lnSpc>
                <a:spcPct val="90000"/>
              </a:lnSpc>
            </a:pPr>
            <a:endParaRPr lang="en-US" sz="1800"/>
          </a:p>
          <a:p>
            <a:pPr lvl="2">
              <a:lnSpc>
                <a:spcPct val="90000"/>
              </a:lnSpc>
              <a:buFont typeface="Arial" charset="0"/>
              <a:buNone/>
            </a:pPr>
            <a:endParaRPr lang="en-US" sz="1600"/>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B89777B0-E59A-4734-92E8-C69B3FCD55D0}" type="slidenum">
              <a:rPr lang="en-US" sz="1200"/>
              <a:pPr/>
              <a:t>7</a:t>
            </a:fld>
            <a:endParaRPr lang="en-US" sz="1200"/>
          </a:p>
        </p:txBody>
      </p:sp>
      <p:sp>
        <p:nvSpPr>
          <p:cNvPr id="191490" name="Rectangle 2"/>
          <p:cNvSpPr>
            <a:spLocks noGrp="1" noChangeArrowheads="1"/>
          </p:cNvSpPr>
          <p:nvPr>
            <p:ph type="title"/>
          </p:nvPr>
        </p:nvSpPr>
        <p:spPr/>
        <p:txBody>
          <a:bodyPr/>
          <a:lstStyle/>
          <a:p>
            <a:r>
              <a:rPr lang="en-US"/>
              <a:t>New Contract Offerings</a:t>
            </a:r>
          </a:p>
        </p:txBody>
      </p:sp>
      <p:sp>
        <p:nvSpPr>
          <p:cNvPr id="191491" name="Rectangle 3"/>
          <p:cNvSpPr>
            <a:spLocks noGrp="1" noChangeArrowheads="1"/>
          </p:cNvSpPr>
          <p:nvPr>
            <p:ph type="body" idx="1"/>
          </p:nvPr>
        </p:nvSpPr>
        <p:spPr/>
        <p:txBody>
          <a:bodyPr/>
          <a:lstStyle/>
          <a:p>
            <a:pPr>
              <a:buClr>
                <a:schemeClr val="hlink"/>
              </a:buClr>
              <a:buFont typeface="Webdings" pitchFamily="18" charset="2"/>
              <a:buChar char="4"/>
            </a:pPr>
            <a:r>
              <a:rPr lang="en-US" sz="2000">
                <a:solidFill>
                  <a:schemeClr val="tx1"/>
                </a:solidFill>
              </a:rPr>
              <a:t>Seat Management</a:t>
            </a:r>
          </a:p>
          <a:p>
            <a:pPr>
              <a:buClr>
                <a:schemeClr val="hlink"/>
              </a:buClr>
              <a:buFont typeface="Webdings" pitchFamily="18" charset="2"/>
              <a:buChar char="4"/>
            </a:pPr>
            <a:r>
              <a:rPr lang="en-US" sz="2000">
                <a:solidFill>
                  <a:schemeClr val="tx1"/>
                </a:solidFill>
              </a:rPr>
              <a:t>Wireless Voice and Data</a:t>
            </a:r>
          </a:p>
          <a:p>
            <a:pPr>
              <a:buClr>
                <a:schemeClr val="hlink"/>
              </a:buClr>
              <a:buFont typeface="Webdings" pitchFamily="18" charset="2"/>
              <a:buChar char="4"/>
            </a:pPr>
            <a:r>
              <a:rPr lang="en-US" sz="2000">
                <a:solidFill>
                  <a:schemeClr val="tx1"/>
                </a:solidFill>
              </a:rPr>
              <a:t>IT Staffing Services</a:t>
            </a:r>
          </a:p>
          <a:p>
            <a:pPr>
              <a:buClr>
                <a:schemeClr val="hlink"/>
              </a:buClr>
              <a:buFont typeface="Webdings" pitchFamily="18" charset="2"/>
              <a:buChar char="4"/>
            </a:pPr>
            <a:r>
              <a:rPr lang="en-US" sz="2000">
                <a:solidFill>
                  <a:schemeClr val="tx1"/>
                </a:solidFill>
              </a:rPr>
              <a:t>Managed Document Output</a:t>
            </a:r>
          </a:p>
          <a:p>
            <a:pPr>
              <a:buClr>
                <a:schemeClr val="hlink"/>
              </a:buClr>
              <a:buFont typeface="Webdings" pitchFamily="18" charset="2"/>
              <a:buChar char="4"/>
            </a:pPr>
            <a:r>
              <a:rPr lang="en-US" sz="2000">
                <a:solidFill>
                  <a:schemeClr val="tx1"/>
                </a:solidFill>
              </a:rPr>
              <a:t>Enterprise Architecture</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E63488BA-22D1-477F-91FF-F19164822671}" type="slidenum">
              <a:rPr lang="en-US" sz="1200"/>
              <a:pPr/>
              <a:t>8</a:t>
            </a:fld>
            <a:endParaRPr lang="en-US" sz="1200"/>
          </a:p>
        </p:txBody>
      </p:sp>
      <p:sp>
        <p:nvSpPr>
          <p:cNvPr id="192514" name="Rectangle 2"/>
          <p:cNvSpPr>
            <a:spLocks noGrp="1" noChangeArrowheads="1"/>
          </p:cNvSpPr>
          <p:nvPr>
            <p:ph type="title"/>
          </p:nvPr>
        </p:nvSpPr>
        <p:spPr/>
        <p:txBody>
          <a:bodyPr/>
          <a:lstStyle/>
          <a:p>
            <a:r>
              <a:rPr lang="en-US"/>
              <a:t>Seat Management Highlights</a:t>
            </a:r>
          </a:p>
        </p:txBody>
      </p:sp>
      <p:sp>
        <p:nvSpPr>
          <p:cNvPr id="192515" name="Rectangle 3"/>
          <p:cNvSpPr>
            <a:spLocks noGrp="1" noChangeArrowheads="1"/>
          </p:cNvSpPr>
          <p:nvPr>
            <p:ph type="body" idx="1"/>
          </p:nvPr>
        </p:nvSpPr>
        <p:spPr>
          <a:xfrm>
            <a:off x="409575" y="755650"/>
            <a:ext cx="8283575" cy="5583238"/>
          </a:xfrm>
        </p:spPr>
        <p:txBody>
          <a:bodyPr/>
          <a:lstStyle/>
          <a:p>
            <a:pPr marL="787400" lvl="1" indent="-381000">
              <a:lnSpc>
                <a:spcPct val="80000"/>
              </a:lnSpc>
            </a:pPr>
            <a:r>
              <a:rPr lang="en-US" sz="1800"/>
              <a:t>Not to Exceeds Rates</a:t>
            </a:r>
            <a:endParaRPr lang="en-US" sz="1600"/>
          </a:p>
          <a:p>
            <a:pPr marL="1144588" lvl="2" indent="-342900">
              <a:lnSpc>
                <a:spcPct val="80000"/>
              </a:lnSpc>
            </a:pPr>
            <a:r>
              <a:rPr lang="en-US" sz="1400"/>
              <a:t>Per seat pricing based on a standard configuration</a:t>
            </a:r>
          </a:p>
          <a:p>
            <a:pPr marL="1144588" lvl="2" indent="-342900">
              <a:lnSpc>
                <a:spcPct val="80000"/>
              </a:lnSpc>
            </a:pPr>
            <a:r>
              <a:rPr lang="en-US" sz="1400"/>
              <a:t>Allows for an apples to apples comparison</a:t>
            </a:r>
          </a:p>
          <a:p>
            <a:pPr marL="787400" lvl="1" indent="-381000">
              <a:lnSpc>
                <a:spcPct val="80000"/>
              </a:lnSpc>
              <a:spcBef>
                <a:spcPct val="30000"/>
              </a:spcBef>
            </a:pPr>
            <a:r>
              <a:rPr lang="en-US" sz="1800"/>
              <a:t>Base Offering </a:t>
            </a:r>
          </a:p>
          <a:p>
            <a:pPr marL="1144588" lvl="2" indent="-342900">
              <a:lnSpc>
                <a:spcPct val="80000"/>
              </a:lnSpc>
            </a:pPr>
            <a:r>
              <a:rPr lang="en-US" sz="1400"/>
              <a:t>Basic asset tracking</a:t>
            </a:r>
          </a:p>
          <a:p>
            <a:pPr marL="1144588" lvl="2" indent="-342900">
              <a:lnSpc>
                <a:spcPct val="80000"/>
              </a:lnSpc>
            </a:pPr>
            <a:r>
              <a:rPr lang="en-US" sz="1400"/>
              <a:t>Break/Fix</a:t>
            </a:r>
          </a:p>
          <a:p>
            <a:pPr marL="1144588" lvl="2" indent="-342900">
              <a:lnSpc>
                <a:spcPct val="80000"/>
              </a:lnSpc>
            </a:pPr>
            <a:r>
              <a:rPr lang="en-US" sz="1400"/>
              <a:t>Engagement unwind</a:t>
            </a:r>
          </a:p>
          <a:p>
            <a:pPr marL="787400" lvl="1" indent="-381000">
              <a:lnSpc>
                <a:spcPct val="80000"/>
              </a:lnSpc>
              <a:spcBef>
                <a:spcPct val="30000"/>
              </a:spcBef>
            </a:pPr>
            <a:r>
              <a:rPr lang="en-US" sz="1800"/>
              <a:t>Other Optional Services</a:t>
            </a:r>
          </a:p>
          <a:p>
            <a:pPr marL="1144588" lvl="2" indent="-342900">
              <a:lnSpc>
                <a:spcPct val="80000"/>
              </a:lnSpc>
            </a:pPr>
            <a:r>
              <a:rPr lang="en-US" sz="1400"/>
              <a:t>Help desk</a:t>
            </a:r>
          </a:p>
          <a:p>
            <a:pPr marL="1144588" lvl="2" indent="-342900">
              <a:lnSpc>
                <a:spcPct val="80000"/>
              </a:lnSpc>
            </a:pPr>
            <a:r>
              <a:rPr lang="en-US" sz="1400"/>
              <a:t>On-site and remote support</a:t>
            </a:r>
          </a:p>
          <a:p>
            <a:pPr marL="1144588" lvl="2" indent="-342900">
              <a:lnSpc>
                <a:spcPct val="80000"/>
              </a:lnSpc>
            </a:pPr>
            <a:r>
              <a:rPr lang="en-US" sz="1400"/>
              <a:t>Network management</a:t>
            </a:r>
          </a:p>
          <a:p>
            <a:pPr marL="1144588" lvl="2" indent="-342900">
              <a:lnSpc>
                <a:spcPct val="80000"/>
              </a:lnSpc>
            </a:pPr>
            <a:r>
              <a:rPr lang="en-US" sz="1400"/>
              <a:t>Software</a:t>
            </a:r>
          </a:p>
          <a:p>
            <a:pPr marL="1144588" lvl="2" indent="-342900">
              <a:lnSpc>
                <a:spcPct val="80000"/>
              </a:lnSpc>
            </a:pPr>
            <a:r>
              <a:rPr lang="en-US" sz="1400"/>
              <a:t>Asset tracking</a:t>
            </a:r>
          </a:p>
          <a:p>
            <a:pPr marL="1144588" lvl="2" indent="-342900">
              <a:lnSpc>
                <a:spcPct val="80000"/>
              </a:lnSpc>
            </a:pPr>
            <a:r>
              <a:rPr lang="en-US" sz="1400"/>
              <a:t>Training</a:t>
            </a:r>
          </a:p>
          <a:p>
            <a:pPr marL="1144588" lvl="2" indent="-342900">
              <a:lnSpc>
                <a:spcPct val="80000"/>
              </a:lnSpc>
            </a:pPr>
            <a:r>
              <a:rPr lang="en-US" sz="1400"/>
              <a:t>Reporting</a:t>
            </a:r>
          </a:p>
          <a:p>
            <a:pPr marL="787400" lvl="1" indent="-381000">
              <a:lnSpc>
                <a:spcPct val="80000"/>
              </a:lnSpc>
              <a:spcBef>
                <a:spcPct val="30000"/>
              </a:spcBef>
            </a:pPr>
            <a:r>
              <a:rPr lang="en-US" sz="1800"/>
              <a:t>Service Level Agreements (SLAs)</a:t>
            </a:r>
          </a:p>
          <a:p>
            <a:pPr marL="1144588" lvl="2" indent="-342900">
              <a:lnSpc>
                <a:spcPct val="80000"/>
              </a:lnSpc>
            </a:pPr>
            <a:r>
              <a:rPr lang="en-US" sz="1400"/>
              <a:t>Provides three levels of SLAs; Bronze, Silver and Gold</a:t>
            </a:r>
          </a:p>
          <a:p>
            <a:pPr marL="1144588" lvl="2" indent="-342900">
              <a:lnSpc>
                <a:spcPct val="80000"/>
              </a:lnSpc>
            </a:pPr>
            <a:r>
              <a:rPr lang="en-US" sz="1400"/>
              <a:t>Allows for flexibility to meet individual agency needs</a:t>
            </a:r>
          </a:p>
          <a:p>
            <a:pPr marL="787400" lvl="1" indent="-381000">
              <a:lnSpc>
                <a:spcPct val="80000"/>
              </a:lnSpc>
              <a:spcBef>
                <a:spcPct val="30000"/>
              </a:spcBef>
            </a:pPr>
            <a:r>
              <a:rPr lang="en-US" sz="1800"/>
              <a:t>Competition</a:t>
            </a:r>
          </a:p>
          <a:p>
            <a:pPr marL="1144588" lvl="2" indent="-342900">
              <a:lnSpc>
                <a:spcPct val="80000"/>
              </a:lnSpc>
            </a:pPr>
            <a:r>
              <a:rPr lang="en-US" sz="1400"/>
              <a:t>Customers should compete amongst the seven vendors</a:t>
            </a:r>
          </a:p>
          <a:p>
            <a:pPr marL="1144588" lvl="2" indent="-342900">
              <a:lnSpc>
                <a:spcPct val="80000"/>
              </a:lnSpc>
            </a:pPr>
            <a:r>
              <a:rPr lang="en-US" sz="1400"/>
              <a:t>Pursue volume discounts</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A2BE1D0F-ABFD-4B34-900B-C91B585C6956}" type="slidenum">
              <a:rPr lang="en-US" sz="1200"/>
              <a:pPr/>
              <a:t>9</a:t>
            </a:fld>
            <a:endParaRPr lang="en-US" sz="1200"/>
          </a:p>
        </p:txBody>
      </p:sp>
      <p:sp>
        <p:nvSpPr>
          <p:cNvPr id="194562" name="Rectangle 2"/>
          <p:cNvSpPr>
            <a:spLocks noGrp="1" noChangeArrowheads="1"/>
          </p:cNvSpPr>
          <p:nvPr>
            <p:ph type="title"/>
          </p:nvPr>
        </p:nvSpPr>
        <p:spPr/>
        <p:txBody>
          <a:bodyPr/>
          <a:lstStyle/>
          <a:p>
            <a:r>
              <a:rPr lang="en-US"/>
              <a:t>Seat Management Highlights</a:t>
            </a:r>
          </a:p>
        </p:txBody>
      </p:sp>
      <p:sp>
        <p:nvSpPr>
          <p:cNvPr id="194563" name="Rectangle 3"/>
          <p:cNvSpPr>
            <a:spLocks noGrp="1" noChangeArrowheads="1"/>
          </p:cNvSpPr>
          <p:nvPr>
            <p:ph type="body" idx="1"/>
          </p:nvPr>
        </p:nvSpPr>
        <p:spPr>
          <a:xfrm>
            <a:off x="409575" y="755650"/>
            <a:ext cx="8283575" cy="5583238"/>
          </a:xfrm>
        </p:spPr>
        <p:txBody>
          <a:bodyPr/>
          <a:lstStyle/>
          <a:p>
            <a:pPr marL="787400" lvl="1" indent="-381000">
              <a:spcBef>
                <a:spcPct val="30000"/>
              </a:spcBef>
            </a:pPr>
            <a:r>
              <a:rPr lang="en-US"/>
              <a:t>Awarded Vendors</a:t>
            </a:r>
          </a:p>
          <a:p>
            <a:pPr marL="1144588" lvl="2" indent="-342900"/>
            <a:r>
              <a:rPr lang="en-US"/>
              <a:t>Compucom </a:t>
            </a:r>
          </a:p>
          <a:p>
            <a:pPr marL="1144588" lvl="2" indent="-342900"/>
            <a:r>
              <a:rPr lang="en-US"/>
              <a:t>Dell</a:t>
            </a:r>
          </a:p>
          <a:p>
            <a:pPr marL="1144588" lvl="2" indent="-342900"/>
            <a:r>
              <a:rPr lang="en-US"/>
              <a:t>IBM</a:t>
            </a:r>
          </a:p>
          <a:p>
            <a:pPr marL="1144588" lvl="2" indent="-342900"/>
            <a:r>
              <a:rPr lang="en-US"/>
              <a:t>Lockheed Martin</a:t>
            </a:r>
          </a:p>
          <a:p>
            <a:pPr marL="1144588" lvl="2" indent="-342900"/>
            <a:r>
              <a:rPr lang="en-US"/>
              <a:t>Northrop Grumman</a:t>
            </a:r>
          </a:p>
          <a:p>
            <a:pPr marL="1144588" lvl="2" indent="-342900"/>
            <a:r>
              <a:rPr lang="en-US"/>
              <a:t>Unisys</a:t>
            </a:r>
          </a:p>
          <a:p>
            <a:pPr marL="1144588" lvl="2" indent="-342900"/>
            <a:r>
              <a:rPr lang="en-US"/>
              <a:t>Vintage</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endParaRPr lang="en-US" b="1">
              <a:latin typeface="Tahoma" pitchFamily="34" charset="0"/>
            </a:endParaRPr>
          </a:p>
          <a:p>
            <a:fld id="{058E02EA-0FA5-468C-8C18-F64919DF68A6}" type="slidenum">
              <a:rPr lang="en-US" sz="1200"/>
              <a:pPr/>
              <a:t>10</a:t>
            </a:fld>
            <a:endParaRPr lang="en-US" sz="1200"/>
          </a:p>
        </p:txBody>
      </p:sp>
      <p:pic>
        <p:nvPicPr>
          <p:cNvPr id="205826" name="Picture 2" descr="Compare-longPage-ppt"/>
          <p:cNvPicPr>
            <a:picLocks noChangeAspect="1" noChangeArrowheads="1"/>
          </p:cNvPicPr>
          <p:nvPr/>
        </p:nvPicPr>
        <p:blipFill>
          <a:blip r:embed="rId2"/>
          <a:srcRect b="15651"/>
          <a:stretch>
            <a:fillRect/>
          </a:stretch>
        </p:blipFill>
        <p:spPr bwMode="auto">
          <a:xfrm>
            <a:off x="3276600" y="1371600"/>
            <a:ext cx="5334000" cy="4230688"/>
          </a:xfrm>
          <a:prstGeom prst="rect">
            <a:avLst/>
          </a:prstGeom>
          <a:noFill/>
        </p:spPr>
      </p:pic>
      <p:sp>
        <p:nvSpPr>
          <p:cNvPr id="205827" name="Rectangle 3"/>
          <p:cNvSpPr>
            <a:spLocks noGrp="1" noChangeArrowheads="1"/>
          </p:cNvSpPr>
          <p:nvPr>
            <p:ph type="title"/>
          </p:nvPr>
        </p:nvSpPr>
        <p:spPr/>
        <p:txBody>
          <a:bodyPr/>
          <a:lstStyle/>
          <a:p>
            <a:r>
              <a:rPr lang="en-US"/>
              <a:t>Seat Management </a:t>
            </a:r>
            <a:r>
              <a:rPr lang="en-US" b="1" i="1">
                <a:solidFill>
                  <a:schemeClr val="hlink"/>
                </a:solidFill>
                <a:latin typeface="Arial" charset="0"/>
              </a:rPr>
              <a:t>DIRect Compare</a:t>
            </a:r>
          </a:p>
        </p:txBody>
      </p:sp>
      <p:sp>
        <p:nvSpPr>
          <p:cNvPr id="205828" name="Rectangle 4"/>
          <p:cNvSpPr>
            <a:spLocks noGrp="1" noChangeArrowheads="1"/>
          </p:cNvSpPr>
          <p:nvPr>
            <p:ph type="body" idx="1"/>
          </p:nvPr>
        </p:nvSpPr>
        <p:spPr>
          <a:xfrm>
            <a:off x="358775" y="723900"/>
            <a:ext cx="2841625" cy="5484813"/>
          </a:xfrm>
        </p:spPr>
        <p:txBody>
          <a:bodyPr/>
          <a:lstStyle/>
          <a:p>
            <a:r>
              <a:rPr lang="en-US"/>
              <a:t>GOAL</a:t>
            </a:r>
          </a:p>
          <a:p>
            <a:pPr lvl="1"/>
            <a:r>
              <a:rPr lang="en-US"/>
              <a:t>Provide an easy-to-use technology tool to allow DIR customers to select the best contracting options to suit unique business needs</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F6ED357C-34B1-45A5-86F8-EBEE785F87DE}" type="slidenum">
              <a:rPr lang="en-US" sz="1200"/>
              <a:pPr/>
              <a:t>11</a:t>
            </a:fld>
            <a:endParaRPr lang="en-US" sz="1200"/>
          </a:p>
        </p:txBody>
      </p:sp>
      <p:sp>
        <p:nvSpPr>
          <p:cNvPr id="200706" name="Rectangle 2"/>
          <p:cNvSpPr>
            <a:spLocks noGrp="1" noChangeArrowheads="1"/>
          </p:cNvSpPr>
          <p:nvPr>
            <p:ph type="title"/>
          </p:nvPr>
        </p:nvSpPr>
        <p:spPr/>
        <p:txBody>
          <a:bodyPr/>
          <a:lstStyle/>
          <a:p>
            <a:r>
              <a:rPr lang="en-US"/>
              <a:t>Wireless Highlights</a:t>
            </a:r>
          </a:p>
        </p:txBody>
      </p:sp>
      <p:sp>
        <p:nvSpPr>
          <p:cNvPr id="200707" name="Rectangle 3"/>
          <p:cNvSpPr>
            <a:spLocks noGrp="1" noChangeArrowheads="1"/>
          </p:cNvSpPr>
          <p:nvPr>
            <p:ph type="body" idx="1"/>
          </p:nvPr>
        </p:nvSpPr>
        <p:spPr>
          <a:xfrm>
            <a:off x="228600" y="723900"/>
            <a:ext cx="8915400" cy="5484813"/>
          </a:xfrm>
        </p:spPr>
        <p:txBody>
          <a:bodyPr/>
          <a:lstStyle/>
          <a:p>
            <a:pPr>
              <a:buClr>
                <a:schemeClr val="hlink"/>
              </a:buClr>
              <a:buFont typeface="Webdings" pitchFamily="18" charset="2"/>
              <a:buChar char="4"/>
            </a:pPr>
            <a:r>
              <a:rPr lang="en-US">
                <a:solidFill>
                  <a:schemeClr val="tx1"/>
                </a:solidFill>
              </a:rPr>
              <a:t>Six Contracts Awarded</a:t>
            </a:r>
          </a:p>
          <a:p>
            <a:pPr lvl="2"/>
            <a:r>
              <a:rPr lang="en-US"/>
              <a:t>Alltel</a:t>
            </a:r>
          </a:p>
          <a:p>
            <a:pPr lvl="2"/>
            <a:r>
              <a:rPr lang="en-US"/>
              <a:t>Cellular One</a:t>
            </a:r>
          </a:p>
          <a:p>
            <a:pPr lvl="2"/>
            <a:r>
              <a:rPr lang="en-US"/>
              <a:t>AT&amp;T Mobility </a:t>
            </a:r>
          </a:p>
          <a:p>
            <a:pPr lvl="2"/>
            <a:r>
              <a:rPr lang="en-US"/>
              <a:t>Sprint</a:t>
            </a:r>
          </a:p>
          <a:p>
            <a:pPr lvl="2"/>
            <a:r>
              <a:rPr lang="en-US"/>
              <a:t>T-Mobile</a:t>
            </a:r>
          </a:p>
          <a:p>
            <a:pPr lvl="2"/>
            <a:r>
              <a:rPr lang="en-US"/>
              <a:t>Verizon</a:t>
            </a:r>
          </a:p>
          <a:p>
            <a:pPr>
              <a:buClr>
                <a:schemeClr val="hlink"/>
              </a:buClr>
              <a:buFont typeface="Webdings" pitchFamily="18" charset="2"/>
              <a:buChar char="4"/>
            </a:pPr>
            <a:r>
              <a:rPr lang="en-US">
                <a:solidFill>
                  <a:schemeClr val="tx1"/>
                </a:solidFill>
              </a:rPr>
              <a:t>All Activation and Termination charges waived, includes early termination charges</a:t>
            </a:r>
          </a:p>
          <a:p>
            <a:pPr>
              <a:buClr>
                <a:schemeClr val="hlink"/>
              </a:buClr>
              <a:buFont typeface="Webdings" pitchFamily="18" charset="2"/>
              <a:buChar char="4"/>
            </a:pPr>
            <a:r>
              <a:rPr lang="en-US">
                <a:solidFill>
                  <a:schemeClr val="tx1"/>
                </a:solidFill>
              </a:rPr>
              <a:t>Government Mandated Fees (Cost Recovery, Federal Universal Service Fund (FUSF), etc.)</a:t>
            </a:r>
            <a:r>
              <a:rPr lang="en-US"/>
              <a:t>                                                            </a:t>
            </a:r>
          </a:p>
          <a:p>
            <a:pPr lvl="2"/>
            <a:r>
              <a:rPr lang="en-US"/>
              <a:t>Alltel, AT&amp;T Mobility, Cellular One, T-Mobile waived all fees</a:t>
            </a:r>
          </a:p>
          <a:p>
            <a:pPr lvl="2"/>
            <a:r>
              <a:rPr lang="en-US"/>
              <a:t>Sprint and Verizon waived all fees except FUSF and E911</a:t>
            </a:r>
          </a:p>
          <a:p>
            <a:pPr lvl="2"/>
            <a:r>
              <a:rPr lang="en-US"/>
              <a:t>Savings of over $1.2 Million over the life of the contracts</a:t>
            </a:r>
          </a:p>
          <a:p>
            <a:pPr>
              <a:buClr>
                <a:schemeClr val="hlink"/>
              </a:buClr>
              <a:buFont typeface="Webdings" pitchFamily="18" charset="2"/>
              <a:buChar char="4"/>
            </a:pPr>
            <a:r>
              <a:rPr lang="en-US">
                <a:solidFill>
                  <a:schemeClr val="tx1"/>
                </a:solidFill>
              </a:rPr>
              <a:t>Quarterly Customer Satisfaction Scores</a:t>
            </a:r>
          </a:p>
          <a:p>
            <a:pPr>
              <a:buFont typeface="Webdings" pitchFamily="18" charset="2"/>
              <a:buChar char="4"/>
            </a:pPr>
            <a:endParaRPr lang="en-US"/>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6580D172-CA8F-42CF-90DE-61A8CAA7E938}" type="slidenum">
              <a:rPr lang="en-US" sz="1200"/>
              <a:pPr/>
              <a:t>12</a:t>
            </a:fld>
            <a:endParaRPr lang="en-US" sz="1200"/>
          </a:p>
        </p:txBody>
      </p:sp>
      <p:sp>
        <p:nvSpPr>
          <p:cNvPr id="198658" name="Rectangle 2"/>
          <p:cNvSpPr>
            <a:spLocks noGrp="1" noChangeArrowheads="1"/>
          </p:cNvSpPr>
          <p:nvPr>
            <p:ph type="title"/>
          </p:nvPr>
        </p:nvSpPr>
        <p:spPr/>
        <p:txBody>
          <a:bodyPr/>
          <a:lstStyle/>
          <a:p>
            <a:r>
              <a:rPr lang="en-US"/>
              <a:t>Staffing Services Highlights</a:t>
            </a:r>
          </a:p>
        </p:txBody>
      </p:sp>
      <p:sp>
        <p:nvSpPr>
          <p:cNvPr id="198659" name="Rectangle 3"/>
          <p:cNvSpPr>
            <a:spLocks noGrp="1" noChangeArrowheads="1"/>
          </p:cNvSpPr>
          <p:nvPr>
            <p:ph type="body" idx="1"/>
          </p:nvPr>
        </p:nvSpPr>
        <p:spPr>
          <a:xfrm>
            <a:off x="409575" y="755650"/>
            <a:ext cx="8283575" cy="5583238"/>
          </a:xfrm>
        </p:spPr>
        <p:txBody>
          <a:bodyPr/>
          <a:lstStyle/>
          <a:p>
            <a:pPr marL="787400" lvl="1" indent="-381000">
              <a:spcBef>
                <a:spcPct val="30000"/>
              </a:spcBef>
            </a:pPr>
            <a:r>
              <a:rPr lang="en-US"/>
              <a:t>Stimulated Competition</a:t>
            </a:r>
          </a:p>
          <a:p>
            <a:pPr marL="1144588" lvl="2" indent="-342900"/>
            <a:r>
              <a:rPr lang="en-US"/>
              <a:t>Initial solicitation – Established not to exceed rates</a:t>
            </a:r>
          </a:p>
          <a:p>
            <a:pPr marL="1144588" lvl="2" indent="-342900"/>
            <a:r>
              <a:rPr lang="en-US"/>
              <a:t>Individual work orders provide for further competition</a:t>
            </a:r>
          </a:p>
          <a:p>
            <a:pPr marL="787400" lvl="1" indent="-381000">
              <a:spcBef>
                <a:spcPct val="30000"/>
              </a:spcBef>
            </a:pPr>
            <a:r>
              <a:rPr lang="en-US"/>
              <a:t>Instituted a Performance-based Metric-driven Program</a:t>
            </a:r>
          </a:p>
          <a:p>
            <a:pPr marL="1144588" lvl="2" indent="-342900"/>
            <a:r>
              <a:rPr lang="en-US"/>
              <a:t>Quarterly assessments of vendor performance</a:t>
            </a:r>
          </a:p>
          <a:p>
            <a:pPr marL="1144588" lvl="2" indent="-342900"/>
            <a:r>
              <a:rPr lang="en-US"/>
              <a:t>Third quarter metrics just released</a:t>
            </a:r>
          </a:p>
          <a:p>
            <a:pPr marL="1144588" lvl="2" indent="-342900"/>
            <a:r>
              <a:rPr lang="en-US"/>
              <a:t>Vendor promotions and demotions based on quantitative and qualitative measures</a:t>
            </a:r>
          </a:p>
          <a:p>
            <a:pPr marL="1144588" lvl="2" indent="-342900"/>
            <a:r>
              <a:rPr lang="en-US"/>
              <a:t>Two consecutive quarters of an unsatisfactory rating result in a suspension of the vendor’s contract</a:t>
            </a:r>
          </a:p>
          <a:p>
            <a:pPr marL="787400" lvl="1" indent="-381000"/>
            <a:r>
              <a:rPr lang="en-US"/>
              <a:t>Frequent Opportunities for New Vendors</a:t>
            </a:r>
          </a:p>
          <a:p>
            <a:pPr marL="1144588" lvl="2" indent="-342900"/>
            <a:r>
              <a:rPr lang="en-US"/>
              <a:t>Rebid conducted in December 2007</a:t>
            </a:r>
          </a:p>
          <a:p>
            <a:pPr marL="1144588" lvl="2" indent="-342900"/>
            <a:r>
              <a:rPr lang="en-US"/>
              <a:t>Only new vendors needed to respond</a:t>
            </a:r>
          </a:p>
          <a:p>
            <a:pPr marL="787400" lvl="1" indent="-381000">
              <a:buFont typeface="Webdings" pitchFamily="18" charset="2"/>
              <a:buNone/>
            </a:pPr>
            <a:endParaRPr lang="en-US"/>
          </a:p>
          <a:p>
            <a:pPr marL="1144588" lvl="2" indent="-342900"/>
            <a:endParaRPr lang="en-US"/>
          </a:p>
          <a:p>
            <a:pPr marL="1144588" lvl="2" indent="-342900"/>
            <a:endParaRPr lang="en-US"/>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5C3D990F-871F-4C31-87B9-6E7A73C9F13E}" type="slidenum">
              <a:rPr lang="en-US" sz="1200"/>
              <a:pPr/>
              <a:t>13</a:t>
            </a:fld>
            <a:endParaRPr lang="en-US" sz="1200"/>
          </a:p>
        </p:txBody>
      </p:sp>
      <p:sp>
        <p:nvSpPr>
          <p:cNvPr id="203778" name="Rectangle 2"/>
          <p:cNvSpPr>
            <a:spLocks noGrp="1" noChangeArrowheads="1"/>
          </p:cNvSpPr>
          <p:nvPr>
            <p:ph type="title"/>
          </p:nvPr>
        </p:nvSpPr>
        <p:spPr/>
        <p:txBody>
          <a:bodyPr/>
          <a:lstStyle/>
          <a:p>
            <a:r>
              <a:rPr lang="en-US"/>
              <a:t>Managed Document Output Services Highlights</a:t>
            </a:r>
          </a:p>
        </p:txBody>
      </p:sp>
      <p:sp>
        <p:nvSpPr>
          <p:cNvPr id="203779" name="Rectangle 3"/>
          <p:cNvSpPr>
            <a:spLocks noGrp="1" noChangeArrowheads="1"/>
          </p:cNvSpPr>
          <p:nvPr>
            <p:ph type="body" idx="1"/>
          </p:nvPr>
        </p:nvSpPr>
        <p:spPr>
          <a:xfrm>
            <a:off x="409575" y="755650"/>
            <a:ext cx="8283575" cy="5721350"/>
          </a:xfrm>
        </p:spPr>
        <p:txBody>
          <a:bodyPr/>
          <a:lstStyle/>
          <a:p>
            <a:pPr marL="787400" lvl="1" indent="-381000">
              <a:lnSpc>
                <a:spcPct val="80000"/>
              </a:lnSpc>
            </a:pPr>
            <a:r>
              <a:rPr lang="en-US" sz="1800"/>
              <a:t>Comprehensive method to identify and service imaging equipment</a:t>
            </a:r>
          </a:p>
          <a:p>
            <a:pPr marL="787400" lvl="1" indent="-381000">
              <a:lnSpc>
                <a:spcPct val="80000"/>
              </a:lnSpc>
            </a:pPr>
            <a:r>
              <a:rPr lang="en-US" sz="1800"/>
              <a:t>Equipment supported includes:</a:t>
            </a:r>
          </a:p>
          <a:p>
            <a:pPr marL="1144588" lvl="2" indent="-342900">
              <a:lnSpc>
                <a:spcPct val="80000"/>
              </a:lnSpc>
            </a:pPr>
            <a:r>
              <a:rPr lang="en-US" sz="1400"/>
              <a:t>Printers</a:t>
            </a:r>
          </a:p>
          <a:p>
            <a:pPr marL="1144588" lvl="2" indent="-342900">
              <a:lnSpc>
                <a:spcPct val="80000"/>
              </a:lnSpc>
            </a:pPr>
            <a:r>
              <a:rPr lang="en-US" sz="1400"/>
              <a:t>Copiers</a:t>
            </a:r>
          </a:p>
          <a:p>
            <a:pPr marL="1144588" lvl="2" indent="-342900">
              <a:lnSpc>
                <a:spcPct val="80000"/>
              </a:lnSpc>
            </a:pPr>
            <a:r>
              <a:rPr lang="en-US" sz="1400"/>
              <a:t>Faxes</a:t>
            </a:r>
          </a:p>
          <a:p>
            <a:pPr marL="1144588" lvl="2" indent="-342900">
              <a:lnSpc>
                <a:spcPct val="80000"/>
              </a:lnSpc>
            </a:pPr>
            <a:r>
              <a:rPr lang="en-US" sz="1400"/>
              <a:t>Scanners</a:t>
            </a:r>
          </a:p>
          <a:p>
            <a:pPr marL="1144588" lvl="2" indent="-342900">
              <a:lnSpc>
                <a:spcPct val="80000"/>
              </a:lnSpc>
            </a:pPr>
            <a:r>
              <a:rPr lang="en-US" sz="1400"/>
              <a:t>Multifunction units</a:t>
            </a:r>
          </a:p>
          <a:p>
            <a:pPr marL="787400" lvl="1" indent="-381000">
              <a:lnSpc>
                <a:spcPct val="80000"/>
              </a:lnSpc>
            </a:pPr>
            <a:r>
              <a:rPr lang="en-US" sz="1800"/>
              <a:t>Services Include:</a:t>
            </a:r>
          </a:p>
          <a:p>
            <a:pPr marL="1144588" lvl="2" indent="-342900">
              <a:lnSpc>
                <a:spcPct val="80000"/>
              </a:lnSpc>
            </a:pPr>
            <a:r>
              <a:rPr lang="en-US" sz="1400"/>
              <a:t>Technical Discovery</a:t>
            </a:r>
          </a:p>
          <a:p>
            <a:pPr marL="1144588" lvl="2" indent="-342900">
              <a:lnSpc>
                <a:spcPct val="80000"/>
              </a:lnSpc>
            </a:pPr>
            <a:r>
              <a:rPr lang="en-US" sz="1400"/>
              <a:t>Asset tracking</a:t>
            </a:r>
          </a:p>
          <a:p>
            <a:pPr marL="1144588" lvl="2" indent="-342900">
              <a:lnSpc>
                <a:spcPct val="80000"/>
              </a:lnSpc>
            </a:pPr>
            <a:r>
              <a:rPr lang="en-US" sz="1400"/>
              <a:t>Support services of leased or owned equipment</a:t>
            </a:r>
          </a:p>
          <a:p>
            <a:pPr marL="1144588" lvl="2" indent="-342900">
              <a:lnSpc>
                <a:spcPct val="80000"/>
              </a:lnSpc>
            </a:pPr>
            <a:r>
              <a:rPr lang="en-US" sz="1400"/>
              <a:t>Help desk</a:t>
            </a:r>
          </a:p>
          <a:p>
            <a:pPr marL="1144588" lvl="2" indent="-342900">
              <a:lnSpc>
                <a:spcPct val="80000"/>
              </a:lnSpc>
            </a:pPr>
            <a:r>
              <a:rPr lang="en-US" sz="1400"/>
              <a:t>Training</a:t>
            </a:r>
          </a:p>
          <a:p>
            <a:pPr marL="1144588" lvl="2" indent="-342900">
              <a:lnSpc>
                <a:spcPct val="80000"/>
              </a:lnSpc>
            </a:pPr>
            <a:r>
              <a:rPr lang="en-US" sz="1400"/>
              <a:t>Installation</a:t>
            </a:r>
          </a:p>
          <a:p>
            <a:pPr marL="1144588" lvl="2" indent="-342900">
              <a:lnSpc>
                <a:spcPct val="80000"/>
              </a:lnSpc>
            </a:pPr>
            <a:r>
              <a:rPr lang="en-US" sz="1400"/>
              <a:t>Move/Adds/Changes</a:t>
            </a:r>
          </a:p>
          <a:p>
            <a:pPr marL="1144588" lvl="2" indent="-342900">
              <a:lnSpc>
                <a:spcPct val="80000"/>
              </a:lnSpc>
            </a:pPr>
            <a:r>
              <a:rPr lang="en-US" sz="1400"/>
              <a:t>Reporting</a:t>
            </a:r>
          </a:p>
          <a:p>
            <a:pPr marL="1144588" lvl="2" indent="-342900">
              <a:lnSpc>
                <a:spcPct val="80000"/>
              </a:lnSpc>
            </a:pPr>
            <a:r>
              <a:rPr lang="en-US" sz="1400"/>
              <a:t>Consumables for equipment supported</a:t>
            </a:r>
          </a:p>
          <a:p>
            <a:pPr marL="787400" lvl="1" indent="-381000">
              <a:lnSpc>
                <a:spcPct val="80000"/>
              </a:lnSpc>
            </a:pPr>
            <a:r>
              <a:rPr lang="en-US" sz="1800"/>
              <a:t>Awarded Vendors</a:t>
            </a:r>
          </a:p>
          <a:p>
            <a:pPr marL="1144588" lvl="2" indent="-342900">
              <a:lnSpc>
                <a:spcPct val="80000"/>
              </a:lnSpc>
            </a:pPr>
            <a:r>
              <a:rPr lang="en-US" sz="1400"/>
              <a:t>Hewlett Packard</a:t>
            </a:r>
          </a:p>
          <a:p>
            <a:pPr marL="1144588" lvl="2" indent="-342900">
              <a:lnSpc>
                <a:spcPct val="80000"/>
              </a:lnSpc>
            </a:pPr>
            <a:r>
              <a:rPr lang="en-US" sz="1400"/>
              <a:t>Lexmark</a:t>
            </a:r>
          </a:p>
          <a:p>
            <a:pPr marL="1144588" lvl="2" indent="-342900">
              <a:lnSpc>
                <a:spcPct val="80000"/>
              </a:lnSpc>
            </a:pPr>
            <a:r>
              <a:rPr lang="en-US" sz="1400"/>
              <a:t>Okidata</a:t>
            </a:r>
          </a:p>
          <a:p>
            <a:pPr marL="1144588" lvl="2" indent="-342900">
              <a:lnSpc>
                <a:spcPct val="80000"/>
              </a:lnSpc>
            </a:pPr>
            <a:r>
              <a:rPr lang="en-US" sz="1400"/>
              <a:t>Xerox</a:t>
            </a:r>
            <a:endParaRPr lang="en-US" sz="1200"/>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41F61DCC-1466-405D-98F3-171997474952}" type="slidenum">
              <a:rPr lang="en-US" sz="1200"/>
              <a:pPr/>
              <a:t>14</a:t>
            </a:fld>
            <a:endParaRPr lang="en-US" sz="1200"/>
          </a:p>
        </p:txBody>
      </p:sp>
      <p:sp>
        <p:nvSpPr>
          <p:cNvPr id="201730" name="Rectangle 2"/>
          <p:cNvSpPr>
            <a:spLocks noGrp="1" noChangeArrowheads="1"/>
          </p:cNvSpPr>
          <p:nvPr>
            <p:ph type="title"/>
          </p:nvPr>
        </p:nvSpPr>
        <p:spPr/>
        <p:txBody>
          <a:bodyPr/>
          <a:lstStyle/>
          <a:p>
            <a:r>
              <a:rPr lang="en-US"/>
              <a:t>Enterprise Architecture Highlights</a:t>
            </a:r>
          </a:p>
        </p:txBody>
      </p:sp>
      <p:sp>
        <p:nvSpPr>
          <p:cNvPr id="201731" name="Rectangle 3"/>
          <p:cNvSpPr>
            <a:spLocks noGrp="1" noChangeArrowheads="1"/>
          </p:cNvSpPr>
          <p:nvPr>
            <p:ph type="body" idx="1"/>
          </p:nvPr>
        </p:nvSpPr>
        <p:spPr>
          <a:xfrm>
            <a:off x="228600" y="609600"/>
            <a:ext cx="8464550" cy="5729288"/>
          </a:xfrm>
        </p:spPr>
        <p:txBody>
          <a:bodyPr/>
          <a:lstStyle/>
          <a:p>
            <a:pPr marL="787400" lvl="1" indent="-381000">
              <a:lnSpc>
                <a:spcPct val="80000"/>
              </a:lnSpc>
            </a:pPr>
            <a:r>
              <a:rPr lang="en-US" sz="1800"/>
              <a:t>Customer Focus Groups</a:t>
            </a:r>
          </a:p>
          <a:p>
            <a:pPr marL="1144588" lvl="2" indent="-342900">
              <a:lnSpc>
                <a:spcPct val="80000"/>
              </a:lnSpc>
            </a:pPr>
            <a:r>
              <a:rPr lang="en-US" sz="1400"/>
              <a:t>Held in 2006</a:t>
            </a:r>
          </a:p>
          <a:p>
            <a:pPr marL="1144588" lvl="2" indent="-342900">
              <a:lnSpc>
                <a:spcPct val="80000"/>
              </a:lnSpc>
            </a:pPr>
            <a:r>
              <a:rPr lang="en-US" sz="1400"/>
              <a:t>Identified initial set of high priority functional areas</a:t>
            </a:r>
          </a:p>
          <a:p>
            <a:pPr marL="1144588" lvl="2" indent="-342900">
              <a:lnSpc>
                <a:spcPct val="80000"/>
              </a:lnSpc>
            </a:pPr>
            <a:r>
              <a:rPr lang="en-US" sz="1400"/>
              <a:t>Defined guideline for individual functional areas, statewide interoperability and security best practices</a:t>
            </a:r>
          </a:p>
          <a:p>
            <a:pPr marL="787400" lvl="1" indent="-381000">
              <a:lnSpc>
                <a:spcPct val="80000"/>
              </a:lnSpc>
            </a:pPr>
            <a:r>
              <a:rPr lang="en-US"/>
              <a:t>Solicitation was based on functionality rather than Publisher</a:t>
            </a:r>
          </a:p>
          <a:p>
            <a:pPr marL="787400" lvl="1" indent="-381000">
              <a:lnSpc>
                <a:spcPct val="80000"/>
              </a:lnSpc>
            </a:pPr>
            <a:r>
              <a:rPr lang="en-US"/>
              <a:t>Contracts awarded only for products that meet these guidelines</a:t>
            </a:r>
          </a:p>
          <a:p>
            <a:pPr marL="787400" lvl="1" indent="-381000">
              <a:lnSpc>
                <a:spcPct val="80000"/>
              </a:lnSpc>
            </a:pPr>
            <a:r>
              <a:rPr lang="en-US"/>
              <a:t>Functional Index on DIR’s Website</a:t>
            </a:r>
          </a:p>
          <a:p>
            <a:pPr marL="1144588" lvl="2" indent="-342900">
              <a:lnSpc>
                <a:spcPct val="80000"/>
              </a:lnSpc>
            </a:pPr>
            <a:r>
              <a:rPr lang="en-US" sz="1400"/>
              <a:t>Search by functionality rather than just by Publisher name</a:t>
            </a:r>
          </a:p>
          <a:p>
            <a:pPr marL="1144588" lvl="2" indent="-342900">
              <a:lnSpc>
                <a:spcPct val="80000"/>
              </a:lnSpc>
            </a:pPr>
            <a:r>
              <a:rPr lang="en-US" sz="1400"/>
              <a:t>Operation in early FY08</a:t>
            </a:r>
            <a:endParaRPr lang="en-US" sz="1200"/>
          </a:p>
          <a:p>
            <a:pPr marL="787400" lvl="1" indent="-381000">
              <a:lnSpc>
                <a:spcPct val="80000"/>
              </a:lnSpc>
              <a:spcBef>
                <a:spcPct val="30000"/>
              </a:spcBef>
            </a:pPr>
            <a:r>
              <a:rPr lang="en-US"/>
              <a:t>Awards are on-going</a:t>
            </a:r>
          </a:p>
          <a:p>
            <a:pPr marL="787400" lvl="1" indent="-381000">
              <a:lnSpc>
                <a:spcPct val="80000"/>
              </a:lnSpc>
              <a:spcBef>
                <a:spcPct val="30000"/>
              </a:spcBef>
            </a:pPr>
            <a:r>
              <a:rPr lang="en-US"/>
              <a:t>Awarded contracts to date</a:t>
            </a:r>
          </a:p>
          <a:p>
            <a:pPr marL="1144588" lvl="2" indent="-342900">
              <a:lnSpc>
                <a:spcPct val="80000"/>
              </a:lnSpc>
              <a:buFont typeface="Arial" charset="0"/>
              <a:buNone/>
            </a:pPr>
            <a:r>
              <a:rPr lang="en-US" sz="1400" b="1">
                <a:solidFill>
                  <a:schemeClr val="accent2"/>
                </a:solidFill>
              </a:rPr>
              <a:t>Adjacent Technologies          eBusiness 1 		Planview</a:t>
            </a:r>
          </a:p>
          <a:p>
            <a:pPr marL="1144588" lvl="2" indent="-342900">
              <a:lnSpc>
                <a:spcPct val="80000"/>
              </a:lnSpc>
              <a:buFont typeface="Arial" charset="0"/>
              <a:buNone/>
            </a:pPr>
            <a:r>
              <a:rPr lang="en-US" sz="1400" b="1">
                <a:solidFill>
                  <a:schemeClr val="accent2"/>
                </a:solidFill>
              </a:rPr>
              <a:t>Alfresco		          EIS			Pronto Solutions</a:t>
            </a:r>
          </a:p>
          <a:p>
            <a:pPr marL="1144588" lvl="2" indent="-342900">
              <a:lnSpc>
                <a:spcPct val="80000"/>
              </a:lnSpc>
              <a:buFont typeface="Arial" charset="0"/>
              <a:buNone/>
            </a:pPr>
            <a:r>
              <a:rPr lang="en-US" sz="1400" b="1">
                <a:solidFill>
                  <a:schemeClr val="accent2"/>
                </a:solidFill>
              </a:rPr>
              <a:t>Athens Consulting	          Gravitant 		RFD &amp; Associates</a:t>
            </a:r>
          </a:p>
          <a:p>
            <a:pPr marL="1144588" lvl="2" indent="-342900">
              <a:lnSpc>
                <a:spcPct val="80000"/>
              </a:lnSpc>
              <a:buFont typeface="Arial" charset="0"/>
              <a:buNone/>
            </a:pPr>
            <a:r>
              <a:rPr lang="en-US" sz="1400" b="1">
                <a:solidFill>
                  <a:schemeClr val="accent2"/>
                </a:solidFill>
              </a:rPr>
              <a:t>BIF Technologies 	          Info Builders		Serena</a:t>
            </a:r>
          </a:p>
          <a:p>
            <a:pPr marL="1144588" lvl="2" indent="-342900">
              <a:lnSpc>
                <a:spcPct val="80000"/>
              </a:lnSpc>
              <a:buFont typeface="Arial" charset="0"/>
              <a:buNone/>
            </a:pPr>
            <a:r>
              <a:rPr lang="en-US" sz="1400" b="1">
                <a:solidFill>
                  <a:schemeClr val="accent2"/>
                </a:solidFill>
              </a:rPr>
              <a:t>BlueCat Networks	          Intersystems 		Symantec</a:t>
            </a:r>
          </a:p>
          <a:p>
            <a:pPr marL="1144588" lvl="2" indent="-342900">
              <a:lnSpc>
                <a:spcPct val="80000"/>
              </a:lnSpc>
              <a:buFont typeface="Arial" charset="0"/>
              <a:buNone/>
            </a:pPr>
            <a:r>
              <a:rPr lang="en-US" sz="1400" b="1">
                <a:solidFill>
                  <a:schemeClr val="accent2"/>
                </a:solidFill>
              </a:rPr>
              <a:t>Brookhaven Solutions	          MicroStrategy		Tokairo</a:t>
            </a:r>
          </a:p>
          <a:p>
            <a:pPr marL="1144588" lvl="2" indent="-342900">
              <a:lnSpc>
                <a:spcPct val="80000"/>
              </a:lnSpc>
              <a:buFont typeface="Arial" charset="0"/>
              <a:buNone/>
            </a:pPr>
            <a:r>
              <a:rPr lang="en-US" sz="1400" b="1">
                <a:solidFill>
                  <a:schemeClr val="accent2"/>
                </a:solidFill>
              </a:rPr>
              <a:t>CDWG		          NetQoS 		Troux Technologies</a:t>
            </a:r>
          </a:p>
          <a:p>
            <a:pPr marL="1144588" lvl="2" indent="-342900">
              <a:lnSpc>
                <a:spcPct val="80000"/>
              </a:lnSpc>
              <a:buFont typeface="Arial" charset="0"/>
              <a:buNone/>
            </a:pPr>
            <a:r>
              <a:rPr lang="en-US" sz="1400" b="1">
                <a:solidFill>
                  <a:schemeClr val="accent2"/>
                </a:solidFill>
              </a:rPr>
              <a:t>Compucom		          Orion Communications	Unisys </a:t>
            </a:r>
          </a:p>
          <a:p>
            <a:pPr marL="1144588" lvl="2" indent="-342900">
              <a:lnSpc>
                <a:spcPct val="80000"/>
              </a:lnSpc>
            </a:pPr>
            <a:endParaRPr lang="en-US" sz="1400" b="1">
              <a:solidFill>
                <a:schemeClr val="accent2"/>
              </a:solidFill>
            </a:endParaRPr>
          </a:p>
          <a:p>
            <a:pPr marL="1144588" lvl="2" indent="-342900">
              <a:lnSpc>
                <a:spcPct val="80000"/>
              </a:lnSpc>
            </a:pPr>
            <a:endParaRPr lang="en-US" sz="1400" b="1"/>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51122877-AB5E-476E-93EC-24307A17F8BD}" type="slidenum">
              <a:rPr lang="en-US" sz="1200"/>
              <a:pPr/>
              <a:t>15</a:t>
            </a:fld>
            <a:endParaRPr lang="en-US" sz="1200"/>
          </a:p>
        </p:txBody>
      </p:sp>
      <p:sp>
        <p:nvSpPr>
          <p:cNvPr id="133122" name="Rectangle 2"/>
          <p:cNvSpPr>
            <a:spLocks noGrp="1" noChangeArrowheads="1"/>
          </p:cNvSpPr>
          <p:nvPr>
            <p:ph type="title"/>
          </p:nvPr>
        </p:nvSpPr>
        <p:spPr/>
        <p:txBody>
          <a:bodyPr/>
          <a:lstStyle/>
          <a:p>
            <a:r>
              <a:rPr lang="en-US"/>
              <a:t>Future Contracting Opportunities</a:t>
            </a:r>
          </a:p>
        </p:txBody>
      </p:sp>
      <p:sp>
        <p:nvSpPr>
          <p:cNvPr id="133123" name="Rectangle 3"/>
          <p:cNvSpPr>
            <a:spLocks noGrp="1" noChangeArrowheads="1"/>
          </p:cNvSpPr>
          <p:nvPr>
            <p:ph type="body" idx="1"/>
          </p:nvPr>
        </p:nvSpPr>
        <p:spPr/>
        <p:txBody>
          <a:bodyPr/>
          <a:lstStyle/>
          <a:p>
            <a:r>
              <a:rPr lang="en-US">
                <a:solidFill>
                  <a:schemeClr val="tx1"/>
                </a:solidFill>
              </a:rPr>
              <a:t>CURRENT CONTRACTING INITIATIVES</a:t>
            </a:r>
          </a:p>
          <a:p>
            <a:pPr lvl="1"/>
            <a:r>
              <a:rPr lang="en-US" sz="1800" b="0"/>
              <a:t>Posted on DIR’s Web site (www.dir.state.tx.us/store/cci) </a:t>
            </a:r>
            <a:br>
              <a:rPr lang="en-US" sz="1800" b="0"/>
            </a:br>
            <a:r>
              <a:rPr lang="en-US" sz="1800" b="0"/>
              <a:t>to improve communications between DIR vendors </a:t>
            </a:r>
            <a:br>
              <a:rPr lang="en-US" sz="1800" b="0"/>
            </a:br>
            <a:r>
              <a:rPr lang="en-US" sz="1800" b="0"/>
              <a:t>and customers</a:t>
            </a:r>
          </a:p>
          <a:p>
            <a:pPr lvl="1"/>
            <a:r>
              <a:rPr lang="en-US" sz="1800" b="0"/>
              <a:t>Lists initiatives by procurement stage</a:t>
            </a:r>
          </a:p>
          <a:p>
            <a:pPr lvl="2"/>
            <a:r>
              <a:rPr lang="en-US"/>
              <a:t>Planning</a:t>
            </a:r>
          </a:p>
          <a:p>
            <a:pPr lvl="2"/>
            <a:r>
              <a:rPr lang="en-US"/>
              <a:t>RFO Postings: links directly to the posting on the ESBD </a:t>
            </a:r>
          </a:p>
          <a:p>
            <a:pPr lvl="2"/>
            <a:r>
              <a:rPr lang="en-US"/>
              <a:t>Evaluation</a:t>
            </a:r>
          </a:p>
          <a:p>
            <a:pPr lvl="2"/>
            <a:r>
              <a:rPr lang="en-US"/>
              <a:t>Negotiation</a:t>
            </a:r>
          </a:p>
          <a:p>
            <a:pPr lvl="2"/>
            <a:r>
              <a:rPr lang="en-US"/>
              <a:t>Recent Award </a:t>
            </a:r>
          </a:p>
          <a:p>
            <a:pPr lvl="1"/>
            <a:r>
              <a:rPr lang="en-US" sz="1800" b="0"/>
              <a:t>Each initiative has a brief description, expected phase completion date, and contact information</a:t>
            </a:r>
          </a:p>
          <a:p>
            <a:pPr lvl="1"/>
            <a:endParaRPr lang="en-US" sz="1800" b="0"/>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lide Number Placeholder 3"/>
          <p:cNvSpPr>
            <a:spLocks noGrp="1"/>
          </p:cNvSpPr>
          <p:nvPr>
            <p:ph type="sldNum" sz="quarter" idx="10"/>
          </p:nvPr>
        </p:nvSpPr>
        <p:spPr/>
        <p:txBody>
          <a:bodyPr/>
          <a:lstStyle/>
          <a:p>
            <a:endParaRPr lang="en-US" b="1">
              <a:latin typeface="Tahoma" pitchFamily="34" charset="0"/>
            </a:endParaRPr>
          </a:p>
          <a:p>
            <a:fld id="{3F269112-88FD-4B45-A6FA-D9D6F99E15A1}" type="slidenum">
              <a:rPr lang="en-US" sz="1200"/>
              <a:pPr/>
              <a:t>16</a:t>
            </a:fld>
            <a:endParaRPr lang="en-US" sz="1200"/>
          </a:p>
        </p:txBody>
      </p:sp>
      <p:sp>
        <p:nvSpPr>
          <p:cNvPr id="147458" name="Rectangle 2"/>
          <p:cNvSpPr>
            <a:spLocks noGrp="1" noChangeArrowheads="1"/>
          </p:cNvSpPr>
          <p:nvPr>
            <p:ph type="title"/>
          </p:nvPr>
        </p:nvSpPr>
        <p:spPr/>
        <p:txBody>
          <a:bodyPr/>
          <a:lstStyle/>
          <a:p>
            <a:r>
              <a:rPr lang="en-US"/>
              <a:t>Current Contracting Initiatives - Planning</a:t>
            </a:r>
          </a:p>
        </p:txBody>
      </p:sp>
      <p:graphicFrame>
        <p:nvGraphicFramePr>
          <p:cNvPr id="156251" name="Group 2651"/>
          <p:cNvGraphicFramePr>
            <a:graphicFrameLocks noGrp="1"/>
          </p:cNvGraphicFramePr>
          <p:nvPr>
            <p:ph idx="1"/>
          </p:nvPr>
        </p:nvGraphicFramePr>
        <p:xfrm>
          <a:off x="152400" y="685800"/>
          <a:ext cx="8763000" cy="5621338"/>
        </p:xfrm>
        <a:graphic>
          <a:graphicData uri="http://schemas.openxmlformats.org/drawingml/2006/table">
            <a:tbl>
              <a:tblPr/>
              <a:tblGrid>
                <a:gridCol w="852488"/>
                <a:gridCol w="1576387"/>
                <a:gridCol w="2828925"/>
                <a:gridCol w="1066800"/>
                <a:gridCol w="1066800"/>
                <a:gridCol w="1371600"/>
              </a:tblGrid>
              <a:tr h="6619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Type of Services/Products</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Description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Release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8493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p>
                      <a:pPr marL="0" marR="0" lvl="0" indent="0" algn="ctr" defTabSz="914400" rtl="0" eaLnBrk="1" fontAlgn="t" latinLnBrk="0" hangingPunct="1">
                        <a:lnSpc>
                          <a:spcPct val="100000"/>
                        </a:lnSpc>
                        <a:spcBef>
                          <a:spcPct val="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Emergency Preparedness Hardware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 (s) to provide hardware and devices for the purpose of emergency preparedness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Nov 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 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Stephanie Miller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334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Software Products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Rebid Software Products to allow opportunity for new vendors and products. Vendors with existing contracts will not need to rebid.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Jun-08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Grace Windbigler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36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Augmenting RFO to Surveillance Equipment and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augment surveillance equipment and services to add access controls such as card readers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Mark Howard</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874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Computers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an RFO to provide statewide contracts for major manufacture lines of computers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Grace Windbigler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55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Website Design/Development &amp; Hosting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Vendor(s) to provide website design, development and hosting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Grace Windbigler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Slide Number Placeholder 3"/>
          <p:cNvSpPr>
            <a:spLocks noGrp="1"/>
          </p:cNvSpPr>
          <p:nvPr>
            <p:ph type="sldNum" sz="quarter" idx="10"/>
          </p:nvPr>
        </p:nvSpPr>
        <p:spPr/>
        <p:txBody>
          <a:bodyPr/>
          <a:lstStyle/>
          <a:p>
            <a:endParaRPr lang="en-US" b="1">
              <a:latin typeface="Tahoma" pitchFamily="34" charset="0"/>
            </a:endParaRPr>
          </a:p>
          <a:p>
            <a:fld id="{A30755AA-8F37-4780-B841-6A603CEEED5C}" type="slidenum">
              <a:rPr lang="en-US" sz="1200"/>
              <a:pPr/>
              <a:t>17</a:t>
            </a:fld>
            <a:endParaRPr lang="en-US" sz="1200"/>
          </a:p>
        </p:txBody>
      </p:sp>
      <p:sp>
        <p:nvSpPr>
          <p:cNvPr id="151207" name="Rectangle 679"/>
          <p:cNvSpPr>
            <a:spLocks noGrp="1" noChangeArrowheads="1"/>
          </p:cNvSpPr>
          <p:nvPr>
            <p:ph type="title"/>
          </p:nvPr>
        </p:nvSpPr>
        <p:spPr/>
        <p:txBody>
          <a:bodyPr/>
          <a:lstStyle/>
          <a:p>
            <a:r>
              <a:rPr lang="en-US"/>
              <a:t>Current Contracting Initiatives - Planning Cont’d</a:t>
            </a:r>
          </a:p>
        </p:txBody>
      </p:sp>
      <p:graphicFrame>
        <p:nvGraphicFramePr>
          <p:cNvPr id="151527" name="Group 999"/>
          <p:cNvGraphicFramePr>
            <a:graphicFrameLocks noGrp="1"/>
          </p:cNvGraphicFramePr>
          <p:nvPr>
            <p:ph idx="1"/>
          </p:nvPr>
        </p:nvGraphicFramePr>
        <p:xfrm>
          <a:off x="304800" y="685800"/>
          <a:ext cx="8458200" cy="5557838"/>
        </p:xfrm>
        <a:graphic>
          <a:graphicData uri="http://schemas.openxmlformats.org/drawingml/2006/table">
            <a:tbl>
              <a:tblPr/>
              <a:tblGrid>
                <a:gridCol w="828675"/>
                <a:gridCol w="1681163"/>
                <a:gridCol w="3357562"/>
                <a:gridCol w="762000"/>
                <a:gridCol w="762000"/>
                <a:gridCol w="1066800"/>
              </a:tblGrid>
              <a:tr h="4572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Type of Services/Products</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Description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Release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5921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Mobile Police Video</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Vendor(s) to provide mobile video cameras for use in police vehicles.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Shannon Kelley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595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Networking Equipment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Rebid Networking Equipment to allow opportunity for new vendors and products. Vendors with existing contracts will not need to rebid.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Jan-08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Mark Howard</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Telecommunications Parts and Supplies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Provide additional contracts in which to buy Telecommunications Parts and Supplies.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02/0007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Shannon Kelley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Deliverables Based Contracting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pre-qualify vendors for IT projects and contracts in specific areas of expertise</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Sep-07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Mary Cheryl Dorwart</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30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Regulatory Licensing Software RFO</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obtain regulatory software used by regulatory entities that perform licensing and regulation of professional occupations. The scope will include software licenses, implementation services, ongoing software maintenance, and technical support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Shannon Kelley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Technology-Based Conferencing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contract with Vendor(s) to provide technology to allow users to attend conference calls via audio, video and the Internet. Live Office Meetings and Webex are two primary vendors of these products/services.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Dec-07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Stephanie Miller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21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Planning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Technology-Based Training RFO</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Release RFO to provide statewide contracts for technology based training.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Feb-08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Arial" charset="0"/>
                          <a:cs typeface="Arial" charset="0"/>
                        </a:rPr>
                        <a:t>Kerry Stennett </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lide Number Placeholder 3"/>
          <p:cNvSpPr>
            <a:spLocks noGrp="1"/>
          </p:cNvSpPr>
          <p:nvPr>
            <p:ph type="sldNum" sz="quarter" idx="10"/>
          </p:nvPr>
        </p:nvSpPr>
        <p:spPr/>
        <p:txBody>
          <a:bodyPr/>
          <a:lstStyle/>
          <a:p>
            <a:endParaRPr lang="en-US" b="1">
              <a:latin typeface="Tahoma" pitchFamily="34" charset="0"/>
            </a:endParaRPr>
          </a:p>
          <a:p>
            <a:fld id="{C8EF627D-2E16-4005-93B6-FCE9D6B35E94}" type="slidenum">
              <a:rPr lang="en-US" sz="1200"/>
              <a:pPr/>
              <a:t>18</a:t>
            </a:fld>
            <a:endParaRPr lang="en-US" sz="1200"/>
          </a:p>
        </p:txBody>
      </p:sp>
      <p:sp>
        <p:nvSpPr>
          <p:cNvPr id="152775" name="Rectangle 199"/>
          <p:cNvSpPr>
            <a:spLocks noGrp="1" noChangeArrowheads="1"/>
          </p:cNvSpPr>
          <p:nvPr>
            <p:ph type="title"/>
          </p:nvPr>
        </p:nvSpPr>
        <p:spPr/>
        <p:txBody>
          <a:bodyPr/>
          <a:lstStyle/>
          <a:p>
            <a:r>
              <a:rPr lang="en-US" sz="2000"/>
              <a:t>Current Contracting Initiatives - Posting / Evaluation</a:t>
            </a:r>
          </a:p>
        </p:txBody>
      </p:sp>
      <p:graphicFrame>
        <p:nvGraphicFramePr>
          <p:cNvPr id="152945" name="Group 369"/>
          <p:cNvGraphicFramePr>
            <a:graphicFrameLocks noGrp="1"/>
          </p:cNvGraphicFramePr>
          <p:nvPr>
            <p:ph idx="1"/>
          </p:nvPr>
        </p:nvGraphicFramePr>
        <p:xfrm>
          <a:off x="381000" y="838200"/>
          <a:ext cx="8458200" cy="5262563"/>
        </p:xfrm>
        <a:graphic>
          <a:graphicData uri="http://schemas.openxmlformats.org/drawingml/2006/table">
            <a:tbl>
              <a:tblPr/>
              <a:tblGrid>
                <a:gridCol w="989013"/>
                <a:gridCol w="2233612"/>
                <a:gridCol w="1979613"/>
                <a:gridCol w="915987"/>
                <a:gridCol w="1141413"/>
                <a:gridCol w="1198562"/>
              </a:tblGrid>
              <a:tr h="42068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Type of Services/Products</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Description</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Release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r>
              <a:tr h="12906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RFO Posting</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Technology Based Recording Equipment, Software and Services</a:t>
                      </a:r>
                      <a:r>
                        <a:rPr kumimoji="0" lang="en-US" sz="1100" b="1" i="0" u="none" strike="noStrike" cap="none" normalizeH="0" baseline="0" smtClean="0">
                          <a:ln>
                            <a:noFill/>
                          </a:ln>
                          <a:solidFill>
                            <a:schemeClr val="tx1"/>
                          </a:solidFill>
                          <a:effectLst/>
                          <a:latin typeface="Arial" charset="0"/>
                        </a:rPr>
                        <a:t> </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Posted Request for Offer (RFO)</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DIR-SDD-TMP-111</a:t>
                      </a:r>
                    </a:p>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 </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Jan 08, 2008</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Feb  14, 2008</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Denny Ross</a:t>
                      </a: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4813">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Contract</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Number</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End Date</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CCFF"/>
                    </a:solidFill>
                  </a:tcPr>
                </a:tc>
              </a:tr>
              <a:tr h="942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Evaluation</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Emergency Preparedness Software</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DIR-SDD-TMP-103</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July 13, 2007</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1</a:t>
                      </a:r>
                      <a:r>
                        <a:rPr kumimoji="0" lang="en-US" sz="1100" b="0" i="0" u="none" strike="noStrike" cap="none" normalizeH="0" baseline="30000" smtClean="0">
                          <a:ln>
                            <a:noFill/>
                          </a:ln>
                          <a:solidFill>
                            <a:schemeClr val="tx1"/>
                          </a:solidFill>
                          <a:effectLst/>
                          <a:latin typeface="Arial" charset="0"/>
                          <a:cs typeface="Arial" charset="0"/>
                        </a:rPr>
                        <a:t>st</a:t>
                      </a:r>
                      <a:r>
                        <a:rPr kumimoji="0" lang="en-US" sz="1100" b="0" i="0" u="none" strike="noStrike" cap="none" normalizeH="0" baseline="0" smtClean="0">
                          <a:ln>
                            <a:noFill/>
                          </a:ln>
                          <a:solidFill>
                            <a:schemeClr val="tx1"/>
                          </a:solidFill>
                          <a:effectLst/>
                          <a:latin typeface="Arial" charset="0"/>
                          <a:cs typeface="Arial" charset="0"/>
                        </a:rPr>
                        <a:t> Quarter 2008</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Denny Ross</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2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rPr>
                        <a:t>Evaluation</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sz="11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IT Staffing Services</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DIR-SDD-TMP-109</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rgbClr val="0000FF"/>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January 10, 2008</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r>
                        <a:rPr kumimoji="0" lang="en-US" sz="1100" b="0" i="0" u="none" strike="noStrike" cap="none" normalizeH="0" baseline="0" smtClean="0">
                          <a:ln>
                            <a:noFill/>
                          </a:ln>
                          <a:solidFill>
                            <a:schemeClr val="tx1"/>
                          </a:solidFill>
                          <a:effectLst/>
                          <a:latin typeface="Arial" charset="0"/>
                          <a:cs typeface="Arial" charset="0"/>
                        </a:rPr>
                        <a:t>3</a:t>
                      </a:r>
                      <a:r>
                        <a:rPr kumimoji="0" lang="en-US" sz="1100" b="0" i="0" u="none" strike="noStrike" cap="none" normalizeH="0" baseline="30000" smtClean="0">
                          <a:ln>
                            <a:noFill/>
                          </a:ln>
                          <a:solidFill>
                            <a:schemeClr val="tx1"/>
                          </a:solidFill>
                          <a:effectLst/>
                          <a:latin typeface="Arial" charset="0"/>
                          <a:cs typeface="Arial" charset="0"/>
                        </a:rPr>
                        <a:t>rd</a:t>
                      </a:r>
                      <a:r>
                        <a:rPr kumimoji="0" lang="en-US" sz="1100" b="0" i="0" u="none" strike="noStrike" cap="none" normalizeH="0" baseline="0" smtClean="0">
                          <a:ln>
                            <a:noFill/>
                          </a:ln>
                          <a:solidFill>
                            <a:schemeClr val="tx1"/>
                          </a:solidFill>
                          <a:effectLst/>
                          <a:latin typeface="Arial" charset="0"/>
                          <a:cs typeface="Arial" charset="0"/>
                        </a:rPr>
                        <a:t>  Quarter 2008</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none"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US" sz="1100" b="0" i="0" u="none" strike="noStrike" cap="none" normalizeH="0" baseline="0" smtClean="0">
                        <a:ln>
                          <a:noFill/>
                        </a:ln>
                        <a:solidFill>
                          <a:schemeClr val="tx1"/>
                        </a:solidFill>
                        <a:effectLst/>
                        <a:latin typeface="Arial" charset="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rPr>
                        <a:t>Denny Ross</a:t>
                      </a: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70000"/>
                        </a:spcBef>
                        <a:spcAft>
                          <a:spcPct val="0"/>
                        </a:spcAft>
                        <a:buClr>
                          <a:schemeClr val="tx1"/>
                        </a:buClr>
                        <a:buSzTx/>
                        <a:buFont typeface="Webdings" pitchFamily="18" charset="2"/>
                        <a:buNone/>
                        <a:tabLst/>
                      </a:pPr>
                      <a:endParaRPr kumimoji="0" lang="en-US" sz="1100" b="0" i="0" u="sng" strike="noStrike" cap="none" normalizeH="0" baseline="0" smtClean="0">
                        <a:ln>
                          <a:noFill/>
                        </a:ln>
                        <a:solidFill>
                          <a:schemeClr val="tx1"/>
                        </a:solidFill>
                        <a:effectLst/>
                        <a:latin typeface="Arial"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lide Number Placeholder 3"/>
          <p:cNvSpPr>
            <a:spLocks noGrp="1"/>
          </p:cNvSpPr>
          <p:nvPr>
            <p:ph type="sldNum" sz="quarter" idx="10"/>
          </p:nvPr>
        </p:nvSpPr>
        <p:spPr/>
        <p:txBody>
          <a:bodyPr/>
          <a:lstStyle/>
          <a:p>
            <a:endParaRPr lang="en-US" b="1">
              <a:latin typeface="Tahoma" pitchFamily="34" charset="0"/>
            </a:endParaRPr>
          </a:p>
          <a:p>
            <a:fld id="{C08DA597-D99E-4764-A6AB-1DD9D607650B}" type="slidenum">
              <a:rPr lang="en-US" sz="1200"/>
              <a:pPr/>
              <a:t>19</a:t>
            </a:fld>
            <a:endParaRPr lang="en-US" sz="1200"/>
          </a:p>
        </p:txBody>
      </p:sp>
      <p:sp>
        <p:nvSpPr>
          <p:cNvPr id="184322" name="Rectangle 2"/>
          <p:cNvSpPr>
            <a:spLocks noGrp="1" noChangeArrowheads="1"/>
          </p:cNvSpPr>
          <p:nvPr>
            <p:ph type="title"/>
          </p:nvPr>
        </p:nvSpPr>
        <p:spPr/>
        <p:txBody>
          <a:bodyPr/>
          <a:lstStyle/>
          <a:p>
            <a:r>
              <a:rPr lang="en-US"/>
              <a:t>Current Contracting Initiatives - Negotiations</a:t>
            </a:r>
          </a:p>
        </p:txBody>
      </p:sp>
      <p:graphicFrame>
        <p:nvGraphicFramePr>
          <p:cNvPr id="184727" name="Group 407"/>
          <p:cNvGraphicFramePr>
            <a:graphicFrameLocks noGrp="1"/>
          </p:cNvGraphicFramePr>
          <p:nvPr>
            <p:ph idx="1"/>
          </p:nvPr>
        </p:nvGraphicFramePr>
        <p:xfrm>
          <a:off x="358775" y="723900"/>
          <a:ext cx="8518525" cy="5484813"/>
        </p:xfrm>
        <a:graphic>
          <a:graphicData uri="http://schemas.openxmlformats.org/drawingml/2006/table">
            <a:tbl>
              <a:tblPr/>
              <a:tblGrid>
                <a:gridCol w="1208088"/>
                <a:gridCol w="2682875"/>
                <a:gridCol w="1555750"/>
                <a:gridCol w="1019175"/>
                <a:gridCol w="1033462"/>
                <a:gridCol w="1019175"/>
              </a:tblGrid>
              <a:tr h="5238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Contract</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RFO Number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End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3778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Break/Fix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2/9/2007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2nd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4159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Cabling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DIR-SDD-TMP-087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39846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Computers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DIR-SDD-TMP-095</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Mar-07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3587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Court Case Management Software</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DIR-SDD-TMP-101</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6/1/2007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43338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Enterprise Architecture</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DIR-SDD-TMP-076A</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8/31/2006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7270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Managed Services for Information Technology (a/k/a Seat Management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DIR-SDD-TMP-091</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1/23/2007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80486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Miscellaneous Information Technology (IT) Hardware Peripherals, Components,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DIR-SDD-TMP-092</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11/30/2006</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2nd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32067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Security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DIR-SDD-TMP-100</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4/23/2007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3rd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6588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Surveillance Cameras and Related Products and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DIR-SDD-TMP-082</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Apr-07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4651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Negotiation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Wireless Voice and Data Services and Equipment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DIR-SDD-TMP-089</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5/24/2007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1st qtr 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Slide Number Placeholder 3"/>
          <p:cNvSpPr>
            <a:spLocks noGrp="1"/>
          </p:cNvSpPr>
          <p:nvPr>
            <p:ph type="sldNum" sz="quarter" idx="10"/>
          </p:nvPr>
        </p:nvSpPr>
        <p:spPr/>
        <p:txBody>
          <a:bodyPr/>
          <a:lstStyle/>
          <a:p>
            <a:endParaRPr lang="en-US" b="1">
              <a:latin typeface="Tahoma" pitchFamily="34" charset="0"/>
            </a:endParaRPr>
          </a:p>
          <a:p>
            <a:fld id="{2BD7770C-D926-45D8-B7C6-B8B07B7765D7}" type="slidenum">
              <a:rPr lang="en-US" sz="1200"/>
              <a:pPr/>
              <a:t>20</a:t>
            </a:fld>
            <a:endParaRPr lang="en-US" sz="1200"/>
          </a:p>
        </p:txBody>
      </p:sp>
      <p:sp>
        <p:nvSpPr>
          <p:cNvPr id="154626" name="Rectangle 2"/>
          <p:cNvSpPr>
            <a:spLocks noGrp="1" noChangeArrowheads="1"/>
          </p:cNvSpPr>
          <p:nvPr>
            <p:ph type="title"/>
          </p:nvPr>
        </p:nvSpPr>
        <p:spPr/>
        <p:txBody>
          <a:bodyPr/>
          <a:lstStyle/>
          <a:p>
            <a:r>
              <a:rPr lang="en-US"/>
              <a:t>Current Contracting Initiatives - Recent Awards </a:t>
            </a:r>
          </a:p>
        </p:txBody>
      </p:sp>
      <p:graphicFrame>
        <p:nvGraphicFramePr>
          <p:cNvPr id="186407" name="Group 1063"/>
          <p:cNvGraphicFramePr>
            <a:graphicFrameLocks noGrp="1"/>
          </p:cNvGraphicFramePr>
          <p:nvPr>
            <p:ph idx="1"/>
          </p:nvPr>
        </p:nvGraphicFramePr>
        <p:xfrm>
          <a:off x="358775" y="723900"/>
          <a:ext cx="8518525" cy="5511800"/>
        </p:xfrm>
        <a:graphic>
          <a:graphicData uri="http://schemas.openxmlformats.org/drawingml/2006/table">
            <a:tbl>
              <a:tblPr/>
              <a:tblGrid>
                <a:gridCol w="1012825"/>
                <a:gridCol w="3352800"/>
                <a:gridCol w="1417638"/>
                <a:gridCol w="944562"/>
                <a:gridCol w="914400"/>
                <a:gridCol w="876300"/>
              </a:tblGrid>
              <a:tr h="56197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Stage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Contract</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Vendor</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Start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End Date</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Contact Person</a:t>
                      </a:r>
                      <a:endParaRPr kumimoji="0" lang="en-US" sz="1600" b="0" i="0" u="none" strike="noStrike" cap="none" normalizeH="0" baseline="0" smtClean="0">
                        <a:ln>
                          <a:noFill/>
                        </a:ln>
                        <a:solidFill>
                          <a:schemeClr val="tx1"/>
                        </a:solidFill>
                        <a:effectLst/>
                        <a:latin typeface="Arial"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CCFF"/>
                    </a:solidFill>
                  </a:tcPr>
                </a:tc>
              </a:tr>
              <a:tr h="5683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BMC Software Products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Carasoft Technology Corporation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8/22/2007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8/21/2008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CDW Government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9/24/2008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29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Data Projections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Interwrite Learning</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10/4/2007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10/4/2008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NCS Pearson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7/16/2008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Smart Technologies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11/20/2007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11/20/2008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Classroom Interactive Products, Systems and Related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Visual Innovations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9/28/2007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9/28/2008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3"/>
                        </a:rPr>
                        <a:t>Joanne Severn</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Oracle Peoplesoft Maintenance for State of Texas Enterprise Agreement</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Oracle USA, Inc.</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7/18/2007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8/31/2008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2"/>
                        </a:rPr>
                        <a:t>Denny Ross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54451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Arial" charset="0"/>
                        </a:rPr>
                        <a:t>Recent Award</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Satellite Phones - Products and Services</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GlobaFone, Inc.</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8/20/2007</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t"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charset="0"/>
                          <a:cs typeface="Arial" charset="0"/>
                        </a:rPr>
                        <a:t>8/19/2008</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n-US" sz="1000" b="0" i="0" u="sng" strike="noStrike" cap="none" normalizeH="0" baseline="0" smtClean="0">
                          <a:ln>
                            <a:noFill/>
                          </a:ln>
                          <a:solidFill>
                            <a:srgbClr val="0000FF"/>
                          </a:solidFill>
                          <a:effectLst/>
                          <a:latin typeface="Arial" charset="0"/>
                          <a:cs typeface="Arial" charset="0"/>
                          <a:hlinkClick r:id="rId4" tooltip="DIR contact email"/>
                        </a:rPr>
                        <a:t>Wayne Tatsch</a:t>
                      </a:r>
                      <a:endParaRPr kumimoji="0" lang="en-US"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B832B0AD-33AA-433D-AB5C-217018E46701}" type="slidenum">
              <a:rPr lang="en-US" sz="1200"/>
              <a:pPr/>
              <a:t>21</a:t>
            </a:fld>
            <a:endParaRPr lang="en-US" sz="1200"/>
          </a:p>
        </p:txBody>
      </p:sp>
      <p:sp>
        <p:nvSpPr>
          <p:cNvPr id="136194"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36195"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Repealed Catalog Information System Vendor (CISV) program </a:t>
            </a:r>
          </a:p>
          <a:p>
            <a:pPr lvl="1">
              <a:buFont typeface="Webdings" pitchFamily="18" charset="2"/>
              <a:buNone/>
            </a:pPr>
            <a:endParaRPr lang="en-US" b="0"/>
          </a:p>
          <a:p>
            <a:pPr lvl="1"/>
            <a:r>
              <a:rPr lang="en-US" b="0"/>
              <a:t>Directed the Comptroller’s Office to adopt rules for IT purchasing</a:t>
            </a:r>
          </a:p>
          <a:p>
            <a:pPr lvl="1"/>
            <a:endParaRPr lang="en-US" b="0"/>
          </a:p>
          <a:p>
            <a:pPr lvl="1"/>
            <a:r>
              <a:rPr lang="en-US" b="0"/>
              <a:t>Gave DIR the ability to enter into Multiple Award Schedules (TxMAS)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B3E3751C-C3C0-4F55-A4B7-4AB3D3883A49}" type="slidenum">
              <a:rPr lang="en-US" sz="1200"/>
              <a:pPr/>
              <a:t>22</a:t>
            </a:fld>
            <a:endParaRPr lang="en-US" sz="1200"/>
          </a:p>
        </p:txBody>
      </p:sp>
      <p:sp>
        <p:nvSpPr>
          <p:cNvPr id="172034"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72035"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Repealed Catalog Information System Vendor (CISV) program </a:t>
            </a:r>
          </a:p>
          <a:p>
            <a:pPr lvl="1">
              <a:buFont typeface="Webdings" pitchFamily="18" charset="2"/>
              <a:buNone/>
            </a:pPr>
            <a:endParaRPr lang="en-US" sz="1000" b="0"/>
          </a:p>
          <a:p>
            <a:pPr lvl="2"/>
            <a:r>
              <a:rPr lang="en-US" b="1"/>
              <a:t>	</a:t>
            </a:r>
            <a:r>
              <a:rPr lang="en-US"/>
              <a:t>Customers may purchase IT Commodity items off of the DIR	 	contracts by simply issuing a purchase order directly to the DIR 	contracted vendor. </a:t>
            </a:r>
          </a:p>
          <a:p>
            <a:pPr lvl="2">
              <a:buFont typeface="Arial" charset="0"/>
              <a:buNone/>
            </a:pPr>
            <a:endParaRPr lang="en-US"/>
          </a:p>
          <a:p>
            <a:pPr lvl="2"/>
            <a:r>
              <a:rPr lang="en-US"/>
              <a:t>	If the item is not available on a DIR contract, purchases should be 	made in accordance with the purchasing methods established by 	the Comptrollers office.</a:t>
            </a:r>
          </a:p>
          <a:p>
            <a:pPr lvl="2">
              <a:buFont typeface="Arial" charset="0"/>
              <a:buNone/>
            </a:pPr>
            <a:endParaRPr lang="en-US"/>
          </a:p>
          <a:p>
            <a:pPr lvl="2"/>
            <a:r>
              <a:rPr lang="en-US"/>
              <a:t>   Less confusion for the Vendor community</a:t>
            </a:r>
          </a:p>
          <a:p>
            <a:pPr lvl="3">
              <a:buClr>
                <a:schemeClr val="hlink"/>
              </a:buClr>
            </a:pPr>
            <a:r>
              <a:rPr lang="en-US"/>
              <a:t>CISV Vendor vs. DIR Vendor</a:t>
            </a:r>
          </a:p>
          <a:p>
            <a:pPr lvl="3">
              <a:buClr>
                <a:schemeClr val="hlink"/>
              </a:buClr>
            </a:pPr>
            <a:r>
              <a:rPr lang="en-US"/>
              <a:t>Separate website not required</a:t>
            </a:r>
            <a:r>
              <a:rPr lang="en-US" b="1"/>
              <a:t>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A01E8EC6-6D92-4C7A-B379-CCCE5EF9837F}" type="slidenum">
              <a:rPr lang="en-US" sz="1200"/>
              <a:pPr/>
              <a:t>23</a:t>
            </a:fld>
            <a:endParaRPr lang="en-US" sz="1200"/>
          </a:p>
        </p:txBody>
      </p:sp>
      <p:sp>
        <p:nvSpPr>
          <p:cNvPr id="173058"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73059"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Directed Comptroller’s Office to adopt rules for IT Purchasing </a:t>
            </a:r>
          </a:p>
          <a:p>
            <a:pPr lvl="1">
              <a:buFont typeface="Webdings" pitchFamily="18" charset="2"/>
              <a:buNone/>
            </a:pPr>
            <a:endParaRPr lang="en-US" sz="1000" b="0"/>
          </a:p>
          <a:p>
            <a:pPr lvl="2"/>
            <a:r>
              <a:rPr lang="en-US"/>
              <a:t>State Agencies purchase IT Commodity items off of the DIR contracts  </a:t>
            </a:r>
          </a:p>
          <a:p>
            <a:pPr lvl="2"/>
            <a:r>
              <a:rPr lang="en-US"/>
              <a:t>If the class/item code is not available on a DIR contract, purchases          should be 	made via other procurement methods authorized by statute</a:t>
            </a:r>
          </a:p>
          <a:p>
            <a:pPr lvl="3">
              <a:buClr>
                <a:schemeClr val="hlink"/>
              </a:buClr>
            </a:pPr>
            <a:r>
              <a:rPr lang="en-US"/>
              <a:t>$0.00 - $5000 – May Spot Purchase</a:t>
            </a:r>
          </a:p>
          <a:p>
            <a:pPr lvl="3">
              <a:buClr>
                <a:schemeClr val="hlink"/>
              </a:buClr>
            </a:pPr>
            <a:r>
              <a:rPr lang="en-US"/>
              <a:t>$5000.01 - $25,000 – Formal quotes from at least 3 vendors based on written specifications</a:t>
            </a:r>
          </a:p>
          <a:p>
            <a:pPr lvl="3">
              <a:buClr>
                <a:schemeClr val="hlink"/>
              </a:buClr>
            </a:pPr>
            <a:r>
              <a:rPr lang="en-US"/>
              <a:t>$25,000.01 and above – Post formal bid on ESBD for at least 14 days</a:t>
            </a:r>
          </a:p>
          <a:p>
            <a:pPr lvl="3">
              <a:buClr>
                <a:schemeClr val="hlink"/>
              </a:buClr>
            </a:pPr>
            <a:r>
              <a:rPr lang="en-US"/>
              <a:t>Established new RFO process – preferred method</a:t>
            </a:r>
            <a:endParaRPr lang="en-US" b="1"/>
          </a:p>
          <a:p>
            <a:pPr lvl="2"/>
            <a:r>
              <a:rPr lang="en-US"/>
              <a:t>IT Commodity Codes still marked with an asterisk on the CMBL- Automated Information System</a:t>
            </a:r>
            <a:r>
              <a:rPr lang="en-US" b="1"/>
              <a:t>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CDD5EBD0-154C-4CFB-B251-AF7A3B9345B9}" type="slidenum">
              <a:rPr lang="en-US" sz="1200"/>
              <a:pPr/>
              <a:t>24</a:t>
            </a:fld>
            <a:endParaRPr lang="en-US" sz="1200"/>
          </a:p>
        </p:txBody>
      </p:sp>
      <p:sp>
        <p:nvSpPr>
          <p:cNvPr id="174082" name="Rectangle 2"/>
          <p:cNvSpPr>
            <a:spLocks noGrp="1" noChangeArrowheads="1"/>
          </p:cNvSpPr>
          <p:nvPr>
            <p:ph type="title"/>
          </p:nvPr>
        </p:nvSpPr>
        <p:spPr/>
        <p:txBody>
          <a:bodyPr/>
          <a:lstStyle/>
          <a:p>
            <a:r>
              <a:rPr lang="en-US"/>
              <a:t>Legislative Update -</a:t>
            </a:r>
            <a:r>
              <a:rPr lang="en-US" sz="2000">
                <a:solidFill>
                  <a:schemeClr val="hlink"/>
                </a:solidFill>
              </a:rPr>
              <a:t> </a:t>
            </a:r>
            <a:r>
              <a:rPr lang="en-US" i="1">
                <a:solidFill>
                  <a:schemeClr val="hlink"/>
                </a:solidFill>
              </a:rPr>
              <a:t>Effective September 1, 2007</a:t>
            </a:r>
          </a:p>
        </p:txBody>
      </p:sp>
      <p:sp>
        <p:nvSpPr>
          <p:cNvPr id="174083" name="Rectangle 3"/>
          <p:cNvSpPr>
            <a:spLocks noGrp="1" noChangeArrowheads="1"/>
          </p:cNvSpPr>
          <p:nvPr>
            <p:ph type="body" idx="1"/>
          </p:nvPr>
        </p:nvSpPr>
        <p:spPr/>
        <p:txBody>
          <a:bodyPr/>
          <a:lstStyle/>
          <a:p>
            <a:r>
              <a:rPr lang="en-US" sz="2000"/>
              <a:t>HB 2918</a:t>
            </a:r>
          </a:p>
          <a:p>
            <a:endParaRPr lang="en-US" sz="900">
              <a:solidFill>
                <a:schemeClr val="hlink"/>
              </a:solidFill>
            </a:endParaRPr>
          </a:p>
          <a:p>
            <a:pPr lvl="1"/>
            <a:r>
              <a:rPr lang="en-US" b="0"/>
              <a:t>Gave DIR the authority to enter into Multiple Award Schedules (TxMAS) </a:t>
            </a:r>
          </a:p>
          <a:p>
            <a:pPr lvl="1">
              <a:buFont typeface="Webdings" pitchFamily="18" charset="2"/>
              <a:buNone/>
            </a:pPr>
            <a:endParaRPr lang="en-US" sz="1000" b="0"/>
          </a:p>
          <a:p>
            <a:pPr lvl="2"/>
            <a:r>
              <a:rPr lang="en-US"/>
              <a:t>Transferred IT TxMAS, Schedule 70 contracts from TBPC to DIR</a:t>
            </a:r>
          </a:p>
          <a:p>
            <a:pPr lvl="2"/>
            <a:r>
              <a:rPr lang="en-US"/>
              <a:t>Conducted review of all 130 contracts transferred</a:t>
            </a:r>
          </a:p>
          <a:p>
            <a:pPr lvl="2"/>
            <a:r>
              <a:rPr lang="en-US"/>
              <a:t>Keeping approximately 10 contracts</a:t>
            </a:r>
          </a:p>
          <a:p>
            <a:pPr lvl="3">
              <a:buClr>
                <a:schemeClr val="hlink"/>
              </a:buClr>
            </a:pPr>
            <a:r>
              <a:rPr lang="en-US" b="1"/>
              <a:t>Will be amended </a:t>
            </a:r>
          </a:p>
          <a:p>
            <a:pPr lvl="3">
              <a:buClr>
                <a:schemeClr val="hlink"/>
              </a:buClr>
            </a:pPr>
            <a:r>
              <a:rPr lang="en-US" b="1"/>
              <a:t>Will be posted to the DIR website</a:t>
            </a:r>
          </a:p>
          <a:p>
            <a:pPr lvl="2"/>
            <a:r>
              <a:rPr lang="en-US"/>
              <a:t>Others were terminated In November 2007</a:t>
            </a:r>
          </a:p>
          <a:p>
            <a:pPr lvl="2"/>
            <a:r>
              <a:rPr lang="en-US"/>
              <a:t>New contracts on case by case basis </a:t>
            </a:r>
            <a:r>
              <a:rPr lang="en-US" b="1"/>
              <a:t>	</a:t>
            </a:r>
          </a:p>
          <a:p>
            <a:pPr lvl="1">
              <a:buFont typeface="Webdings" pitchFamily="18" charset="2"/>
              <a:buNone/>
            </a:pPr>
            <a:endParaRPr lang="en-US" b="0"/>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endParaRPr lang="en-US" b="1">
              <a:latin typeface="Tahoma" pitchFamily="34" charset="0"/>
            </a:endParaRPr>
          </a:p>
          <a:p>
            <a:fld id="{4D943963-33EC-45F5-B561-CE8D4C48971E}" type="slidenum">
              <a:rPr lang="en-US" sz="1200"/>
              <a:pPr/>
              <a:t>25</a:t>
            </a:fld>
            <a:endParaRPr lang="en-US" sz="1200"/>
          </a:p>
        </p:txBody>
      </p:sp>
      <p:sp>
        <p:nvSpPr>
          <p:cNvPr id="138242" name="Rectangle 2"/>
          <p:cNvSpPr>
            <a:spLocks noGrp="1" noChangeArrowheads="1"/>
          </p:cNvSpPr>
          <p:nvPr>
            <p:ph type="title"/>
          </p:nvPr>
        </p:nvSpPr>
        <p:spPr/>
        <p:txBody>
          <a:bodyPr/>
          <a:lstStyle/>
          <a:p>
            <a:r>
              <a:rPr lang="en-US"/>
              <a:t>DIR Website</a:t>
            </a:r>
          </a:p>
        </p:txBody>
      </p:sp>
      <p:sp>
        <p:nvSpPr>
          <p:cNvPr id="138243" name="Rectangle 3"/>
          <p:cNvSpPr>
            <a:spLocks noGrp="1" noChangeArrowheads="1"/>
          </p:cNvSpPr>
          <p:nvPr>
            <p:ph type="body" idx="1"/>
          </p:nvPr>
        </p:nvSpPr>
        <p:spPr/>
        <p:txBody>
          <a:bodyPr/>
          <a:lstStyle/>
          <a:p>
            <a:r>
              <a:rPr lang="en-US"/>
              <a:t>THE DIR STORE</a:t>
            </a:r>
          </a:p>
          <a:p>
            <a:pPr lvl="1"/>
            <a:r>
              <a:rPr lang="en-US"/>
              <a:t>Provides searchable access to all Go DIRect contracts</a:t>
            </a:r>
          </a:p>
          <a:p>
            <a:pPr lvl="1"/>
            <a:r>
              <a:rPr lang="en-US"/>
              <a:t>Provides valuable </a:t>
            </a:r>
            <a:br>
              <a:rPr lang="en-US"/>
            </a:br>
            <a:r>
              <a:rPr lang="en-US"/>
              <a:t>information for </a:t>
            </a:r>
            <a:br>
              <a:rPr lang="en-US"/>
            </a:br>
            <a:r>
              <a:rPr lang="en-US"/>
              <a:t>specific customer </a:t>
            </a:r>
            <a:br>
              <a:rPr lang="en-US"/>
            </a:br>
            <a:r>
              <a:rPr lang="en-US"/>
              <a:t>groups</a:t>
            </a:r>
          </a:p>
          <a:p>
            <a:pPr lvl="1"/>
            <a:r>
              <a:rPr lang="en-US"/>
              <a:t>Describes the </a:t>
            </a:r>
            <a:br>
              <a:rPr lang="en-US"/>
            </a:br>
            <a:r>
              <a:rPr lang="en-US"/>
              <a:t>Go DIRect </a:t>
            </a:r>
            <a:br>
              <a:rPr lang="en-US"/>
            </a:br>
            <a:r>
              <a:rPr lang="en-US"/>
              <a:t>process in detail</a:t>
            </a:r>
          </a:p>
          <a:p>
            <a:pPr lvl="1"/>
            <a:r>
              <a:rPr lang="en-US"/>
              <a:t>Gives access </a:t>
            </a:r>
            <a:br>
              <a:rPr lang="en-US"/>
            </a:br>
            <a:r>
              <a:rPr lang="en-US"/>
              <a:t>to current </a:t>
            </a:r>
            <a:br>
              <a:rPr lang="en-US"/>
            </a:br>
            <a:r>
              <a:rPr lang="en-US"/>
              <a:t>contracting </a:t>
            </a:r>
            <a:br>
              <a:rPr lang="en-US"/>
            </a:br>
            <a:r>
              <a:rPr lang="en-US"/>
              <a:t>initiatives</a:t>
            </a:r>
          </a:p>
        </p:txBody>
      </p:sp>
      <p:pic>
        <p:nvPicPr>
          <p:cNvPr id="138250" name="Picture 10"/>
          <p:cNvPicPr>
            <a:picLocks noChangeAspect="1" noChangeArrowheads="1"/>
          </p:cNvPicPr>
          <p:nvPr/>
        </p:nvPicPr>
        <p:blipFill>
          <a:blip r:embed="rId2"/>
          <a:srcRect/>
          <a:stretch>
            <a:fillRect/>
          </a:stretch>
        </p:blipFill>
        <p:spPr bwMode="auto">
          <a:xfrm>
            <a:off x="3581400" y="1524000"/>
            <a:ext cx="4876800" cy="4724400"/>
          </a:xfrm>
          <a:prstGeom prst="rect">
            <a:avLst/>
          </a:prstGeom>
          <a:noFill/>
          <a:ln w="9525" algn="ctr">
            <a:noFill/>
            <a:miter lim="800000"/>
            <a:headEnd/>
            <a:tailEnd/>
          </a:ln>
          <a:effectLst/>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FCAD73E3-12C1-4A4F-B708-F6AB6B1317ED}" type="slidenum">
              <a:rPr lang="en-US" sz="1200"/>
              <a:pPr/>
              <a:t>26</a:t>
            </a:fld>
            <a:endParaRPr lang="en-US" sz="1200"/>
          </a:p>
        </p:txBody>
      </p:sp>
      <p:sp>
        <p:nvSpPr>
          <p:cNvPr id="168962" name="Rectangle 2"/>
          <p:cNvSpPr>
            <a:spLocks noGrp="1" noChangeArrowheads="1"/>
          </p:cNvSpPr>
          <p:nvPr>
            <p:ph type="title"/>
          </p:nvPr>
        </p:nvSpPr>
        <p:spPr/>
        <p:txBody>
          <a:bodyPr/>
          <a:lstStyle/>
          <a:p>
            <a:r>
              <a:rPr lang="en-US"/>
              <a:t>Searchable by Products &amp; Services</a:t>
            </a:r>
          </a:p>
        </p:txBody>
      </p:sp>
      <p:pic>
        <p:nvPicPr>
          <p:cNvPr id="168965" name="Picture 5"/>
          <p:cNvPicPr>
            <a:picLocks noChangeAspect="1" noChangeArrowheads="1"/>
          </p:cNvPicPr>
          <p:nvPr>
            <p:ph type="body" idx="1"/>
          </p:nvPr>
        </p:nvPicPr>
        <p:blipFill>
          <a:blip r:embed="rId2"/>
          <a:srcRect/>
          <a:stretch>
            <a:fillRect/>
          </a:stretch>
        </p:blipFill>
        <p:spPr>
          <a:xfrm>
            <a:off x="304800" y="685800"/>
            <a:ext cx="8518525" cy="5484813"/>
          </a:xfrm>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9E08F512-0A73-4DB4-9181-BFAE1514735A}" type="slidenum">
              <a:rPr lang="en-US" sz="1200"/>
              <a:pPr/>
              <a:t>27</a:t>
            </a:fld>
            <a:endParaRPr lang="en-US" sz="1200"/>
          </a:p>
        </p:txBody>
      </p:sp>
      <p:sp>
        <p:nvSpPr>
          <p:cNvPr id="166914" name="Rectangle 2"/>
          <p:cNvSpPr>
            <a:spLocks noGrp="1" noChangeArrowheads="1"/>
          </p:cNvSpPr>
          <p:nvPr>
            <p:ph type="title"/>
          </p:nvPr>
        </p:nvSpPr>
        <p:spPr/>
        <p:txBody>
          <a:bodyPr/>
          <a:lstStyle/>
          <a:p>
            <a:r>
              <a:rPr lang="en-US"/>
              <a:t>Searchable by Brand Name</a:t>
            </a:r>
          </a:p>
        </p:txBody>
      </p:sp>
      <p:pic>
        <p:nvPicPr>
          <p:cNvPr id="166916" name="Picture 4"/>
          <p:cNvPicPr>
            <a:picLocks noChangeAspect="1" noChangeArrowheads="1"/>
          </p:cNvPicPr>
          <p:nvPr>
            <p:ph type="body" idx="1"/>
          </p:nvPr>
        </p:nvPicPr>
        <p:blipFill>
          <a:blip r:embed="rId2"/>
          <a:srcRect/>
          <a:stretch>
            <a:fillRect/>
          </a:stretch>
        </p:blipFill>
        <p:spPr/>
      </p:pic>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04E9BBA3-4633-42CB-AA25-09358F0E21BB}" type="slidenum">
              <a:rPr lang="en-US" sz="1200"/>
              <a:pPr/>
              <a:t>28</a:t>
            </a:fld>
            <a:endParaRPr lang="en-US" sz="1200"/>
          </a:p>
        </p:txBody>
      </p:sp>
      <p:sp>
        <p:nvSpPr>
          <p:cNvPr id="167938" name="Rectangle 2"/>
          <p:cNvSpPr>
            <a:spLocks noGrp="1" noChangeArrowheads="1"/>
          </p:cNvSpPr>
          <p:nvPr>
            <p:ph type="title"/>
          </p:nvPr>
        </p:nvSpPr>
        <p:spPr>
          <a:xfrm>
            <a:off x="304800" y="152400"/>
            <a:ext cx="8516938" cy="476250"/>
          </a:xfrm>
        </p:spPr>
        <p:txBody>
          <a:bodyPr/>
          <a:lstStyle/>
          <a:p>
            <a:r>
              <a:rPr lang="en-US"/>
              <a:t>Searchable by Vendor Name</a:t>
            </a:r>
          </a:p>
        </p:txBody>
      </p:sp>
      <p:pic>
        <p:nvPicPr>
          <p:cNvPr id="167941" name="Picture 5"/>
          <p:cNvPicPr>
            <a:picLocks noChangeAspect="1" noChangeArrowheads="1"/>
          </p:cNvPicPr>
          <p:nvPr>
            <p:ph type="body" idx="1"/>
          </p:nvPr>
        </p:nvPicPr>
        <p:blipFill>
          <a:blip r:embed="rId2"/>
          <a:srcRect/>
          <a:stretch>
            <a:fillRect/>
          </a:stretch>
        </p:blipFill>
        <p:spPr>
          <a:xfrm>
            <a:off x="358775" y="609600"/>
            <a:ext cx="8518525" cy="5638800"/>
          </a:xfrm>
        </p:spPr>
      </p:pic>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endParaRPr lang="en-US" b="1">
              <a:latin typeface="Tahoma" pitchFamily="34" charset="0"/>
            </a:endParaRPr>
          </a:p>
          <a:p>
            <a:fld id="{15CD9AC6-8F87-4EFC-854B-88550A77AA94}" type="slidenum">
              <a:rPr lang="en-US" sz="1200"/>
              <a:pPr/>
              <a:t>29</a:t>
            </a:fld>
            <a:endParaRPr lang="en-US" sz="1200"/>
          </a:p>
        </p:txBody>
      </p:sp>
      <p:sp>
        <p:nvSpPr>
          <p:cNvPr id="146434" name="Rectangle 2"/>
          <p:cNvSpPr>
            <a:spLocks noGrp="1" noChangeArrowheads="1"/>
          </p:cNvSpPr>
          <p:nvPr>
            <p:ph type="title"/>
          </p:nvPr>
        </p:nvSpPr>
        <p:spPr/>
        <p:txBody>
          <a:bodyPr/>
          <a:lstStyle/>
          <a:p>
            <a:r>
              <a:rPr lang="en-US"/>
              <a:t>Questions</a:t>
            </a:r>
          </a:p>
        </p:txBody>
      </p:sp>
      <p:sp>
        <p:nvSpPr>
          <p:cNvPr id="146435" name="Rectangle 3"/>
          <p:cNvSpPr>
            <a:spLocks noGrp="1" noChangeArrowheads="1"/>
          </p:cNvSpPr>
          <p:nvPr>
            <p:ph type="body" idx="1"/>
          </p:nvPr>
        </p:nvSpPr>
        <p:spPr/>
        <p:txBody>
          <a:bodyPr/>
          <a:lstStyle/>
          <a:p>
            <a:pPr algn="ctr"/>
            <a:endParaRPr lang="en-US"/>
          </a:p>
          <a:p>
            <a:pPr algn="ctr"/>
            <a:endParaRPr lang="en-US"/>
          </a:p>
          <a:p>
            <a:pPr algn="ctr"/>
            <a:r>
              <a:rPr lang="en-US"/>
              <a:t>Cindy Reed</a:t>
            </a:r>
          </a:p>
          <a:p>
            <a:pPr algn="ctr"/>
            <a:r>
              <a:rPr lang="en-US"/>
              <a:t>Deputy Executive Director</a:t>
            </a:r>
          </a:p>
          <a:p>
            <a:pPr algn="ctr"/>
            <a:r>
              <a:rPr lang="en-US"/>
              <a:t>Operations &amp; Statewide Technology Sourcing</a:t>
            </a:r>
          </a:p>
          <a:p>
            <a:pPr algn="ctr"/>
            <a:r>
              <a:rPr lang="en-US"/>
              <a:t>(512) 463-6938</a:t>
            </a:r>
          </a:p>
          <a:p>
            <a:pPr algn="ctr"/>
            <a:r>
              <a:rPr lang="en-US">
                <a:solidFill>
                  <a:schemeClr val="hlink"/>
                </a:solidFill>
                <a:hlinkClick r:id="rId2"/>
              </a:rPr>
              <a:t>cindy.reed</a:t>
            </a:r>
            <a:r>
              <a:rPr lang="en-US">
                <a:hlinkClick r:id="rId2"/>
              </a:rPr>
              <a:t>@dir.state.tx.us</a:t>
            </a:r>
            <a:endParaRPr lang="en-US"/>
          </a:p>
          <a:p>
            <a:pPr algn="ctr"/>
            <a:r>
              <a:rPr lang="en-US">
                <a:hlinkClick r:id="rId3"/>
              </a:rPr>
              <a:t>www.dir.state.tx.us</a:t>
            </a:r>
            <a:endParaRPr lang="en-US"/>
          </a:p>
          <a:p>
            <a:endParaRPr lang="en-US"/>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DIRTemplate-052007update-DRAFT">
  <a:themeElements>
    <a:clrScheme name="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fontScheme name="DIRTemplate-052007update-DRAFT">
      <a:majorFont>
        <a:latin typeface="Arial Black"/>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lnDef>
  </a:objectDefaults>
  <a:extraClrSchemeLst>
    <a:extraClrScheme>
      <a:clrScheme name="DIRTemplate-052007update-DRAF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RTemplate-052007update-DRAF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RTemplate-052007update-DRAF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RTemplate-052007update-DRAF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RTemplate-052007update-DRAF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RTemplate-052007update-DRAF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RTemplate-052007update-DRAF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IRTemplate-052007update-DRAFT 8">
        <a:dk1>
          <a:srgbClr val="000000"/>
        </a:dk1>
        <a:lt1>
          <a:srgbClr val="FFFFFF"/>
        </a:lt1>
        <a:dk2>
          <a:srgbClr val="000000"/>
        </a:dk2>
        <a:lt2>
          <a:srgbClr val="808080"/>
        </a:lt2>
        <a:accent1>
          <a:srgbClr val="DDDDDD"/>
        </a:accent1>
        <a:accent2>
          <a:srgbClr val="FF0000"/>
        </a:accent2>
        <a:accent3>
          <a:srgbClr val="FFFFFF"/>
        </a:accent3>
        <a:accent4>
          <a:srgbClr val="000000"/>
        </a:accent4>
        <a:accent5>
          <a:srgbClr val="EBEBEB"/>
        </a:accent5>
        <a:accent6>
          <a:srgbClr val="E70000"/>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RTemplate-052007update-DRAFT">
  <a:themeElements>
    <a:clrScheme name="1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fontScheme name="1_DIRTemplate-052007update-DRAFT">
      <a:majorFont>
        <a:latin typeface="Arial Black"/>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lnDef>
  </a:objectDefaults>
  <a:extraClrSchemeLst>
    <a:extraClrScheme>
      <a:clrScheme name="1_DIRTemplate-052007update-DRAF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IRTemplate-052007update-DRAF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IRTemplate-052007update-DRAF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IRTemplate-052007update-DRAF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IRTemplate-052007update-DRAF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IRTemplate-052007update-DRAF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IRTemplate-052007update-DRAF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DIRTemplate-052007update-DRAFT 8">
        <a:dk1>
          <a:srgbClr val="000000"/>
        </a:dk1>
        <a:lt1>
          <a:srgbClr val="FFFFFF"/>
        </a:lt1>
        <a:dk2>
          <a:srgbClr val="000000"/>
        </a:dk2>
        <a:lt2>
          <a:srgbClr val="808080"/>
        </a:lt2>
        <a:accent1>
          <a:srgbClr val="DDDDDD"/>
        </a:accent1>
        <a:accent2>
          <a:srgbClr val="FF0000"/>
        </a:accent2>
        <a:accent3>
          <a:srgbClr val="FFFFFF"/>
        </a:accent3>
        <a:accent4>
          <a:srgbClr val="000000"/>
        </a:accent4>
        <a:accent5>
          <a:srgbClr val="EBEBEB"/>
        </a:accent5>
        <a:accent6>
          <a:srgbClr val="E70000"/>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1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RTemplate-052007update-DRAFT">
  <a:themeElements>
    <a:clrScheme name="2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fontScheme name="2_DIRTemplate-052007update-DRAFT">
      <a:majorFont>
        <a:latin typeface="Arial Black"/>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80000"/>
          </a:lnSpc>
          <a:spcBef>
            <a:spcPct val="0"/>
          </a:spcBef>
          <a:spcAft>
            <a:spcPct val="0"/>
          </a:spcAft>
          <a:buClr>
            <a:schemeClr val="bg1"/>
          </a:buClr>
          <a:buSzTx/>
          <a:buFontTx/>
          <a:buNone/>
          <a:tabLst/>
          <a:defRPr kumimoji="0" lang="en-US" sz="900" b="0" i="0" u="none" strike="noStrike" cap="none" normalizeH="0" baseline="0" smtClean="0">
            <a:ln>
              <a:noFill/>
            </a:ln>
            <a:solidFill>
              <a:schemeClr val="tx1"/>
            </a:solidFill>
            <a:effectLst/>
            <a:latin typeface="Arial" charset="0"/>
          </a:defRPr>
        </a:defPPr>
      </a:lstStyle>
    </a:lnDef>
  </a:objectDefaults>
  <a:extraClrSchemeLst>
    <a:extraClrScheme>
      <a:clrScheme name="2_DIRTemplate-052007update-DRAF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DIRTemplate-052007update-DRAF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DIRTemplate-052007update-DRAF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DIRTemplate-052007update-DRAF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DIRTemplate-052007update-DRAF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DIRTemplate-052007update-DRAF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DIRTemplate-052007update-DRAF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2_DIRTemplate-052007update-DRAFT 8">
        <a:dk1>
          <a:srgbClr val="000000"/>
        </a:dk1>
        <a:lt1>
          <a:srgbClr val="FFFFFF"/>
        </a:lt1>
        <a:dk2>
          <a:srgbClr val="000000"/>
        </a:dk2>
        <a:lt2>
          <a:srgbClr val="808080"/>
        </a:lt2>
        <a:accent1>
          <a:srgbClr val="DDDDDD"/>
        </a:accent1>
        <a:accent2>
          <a:srgbClr val="FF0000"/>
        </a:accent2>
        <a:accent3>
          <a:srgbClr val="FFFFFF"/>
        </a:accent3>
        <a:accent4>
          <a:srgbClr val="000000"/>
        </a:accent4>
        <a:accent5>
          <a:srgbClr val="EBEBEB"/>
        </a:accent5>
        <a:accent6>
          <a:srgbClr val="E70000"/>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2_DIRTemplate-052007update-DRAFT 9">
        <a:dk1>
          <a:srgbClr val="000000"/>
        </a:dk1>
        <a:lt1>
          <a:srgbClr val="FFFFFF"/>
        </a:lt1>
        <a:dk2>
          <a:srgbClr val="000000"/>
        </a:dk2>
        <a:lt2>
          <a:srgbClr val="808080"/>
        </a:lt2>
        <a:accent1>
          <a:srgbClr val="DDDDDD"/>
        </a:accent1>
        <a:accent2>
          <a:srgbClr val="B40000"/>
        </a:accent2>
        <a:accent3>
          <a:srgbClr val="FFFFFF"/>
        </a:accent3>
        <a:accent4>
          <a:srgbClr val="000000"/>
        </a:accent4>
        <a:accent5>
          <a:srgbClr val="EBEBEB"/>
        </a:accent5>
        <a:accent6>
          <a:srgbClr val="A30000"/>
        </a:accent6>
        <a:hlink>
          <a:srgbClr val="0000B4"/>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3008</TotalTime>
  <Words>1808</Words>
  <Application>Microsoft Office PowerPoint</Application>
  <PresentationFormat>On-screen Show (4:3)</PresentationFormat>
  <Paragraphs>613</Paragraphs>
  <Slides>29</Slides>
  <Notes>5</Notes>
  <HiddenSlides>0</HiddenSlides>
  <MMClips>0</MMClips>
  <ScaleCrop>false</ScaleCrop>
  <HeadingPairs>
    <vt:vector size="8" baseType="variant">
      <vt:variant>
        <vt:lpstr>Fonts Used</vt:lpstr>
      </vt:variant>
      <vt:variant>
        <vt:i4>7</vt:i4>
      </vt:variant>
      <vt:variant>
        <vt:lpstr>Theme</vt:lpstr>
      </vt:variant>
      <vt:variant>
        <vt:i4>3</vt:i4>
      </vt:variant>
      <vt:variant>
        <vt:lpstr>Embedded OLE Servers</vt:lpstr>
      </vt:variant>
      <vt:variant>
        <vt:i4>2</vt:i4>
      </vt:variant>
      <vt:variant>
        <vt:lpstr>Slide Titles</vt:lpstr>
      </vt:variant>
      <vt:variant>
        <vt:i4>29</vt:i4>
      </vt:variant>
    </vt:vector>
  </HeadingPairs>
  <TitlesOfParts>
    <vt:vector size="41" baseType="lpstr">
      <vt:lpstr>Arial</vt:lpstr>
      <vt:lpstr>Arial Black</vt:lpstr>
      <vt:lpstr>Times New Roman</vt:lpstr>
      <vt:lpstr>Arial Narrow</vt:lpstr>
      <vt:lpstr>Webdings</vt:lpstr>
      <vt:lpstr>Tahoma</vt:lpstr>
      <vt:lpstr>Wingdings</vt:lpstr>
      <vt:lpstr>DIRTemplate-052007update-DRAFT</vt:lpstr>
      <vt:lpstr>1_DIRTemplate-052007update-DRAFT</vt:lpstr>
      <vt:lpstr>2_DIRTemplate-052007update-DRAFT</vt:lpstr>
      <vt:lpstr>Microsoft Graph Chart</vt:lpstr>
      <vt:lpstr>Microsoft PowerPoint Presentation</vt:lpstr>
      <vt:lpstr>Buying IT – DIR Contract Briefing</vt:lpstr>
      <vt:lpstr>ICT Cooperative Contracts</vt:lpstr>
      <vt:lpstr>ICT Cooperative Contracts - Statistics</vt:lpstr>
      <vt:lpstr>Where Are DIR’s Customers Located? </vt:lpstr>
      <vt:lpstr>Available Products</vt:lpstr>
      <vt:lpstr>Available Services</vt:lpstr>
      <vt:lpstr>New Contract Offerings</vt:lpstr>
      <vt:lpstr>Seat Management Highlights</vt:lpstr>
      <vt:lpstr>Seat Management Highlights</vt:lpstr>
      <vt:lpstr>Seat Management DIRect Compare</vt:lpstr>
      <vt:lpstr>Wireless Highlights</vt:lpstr>
      <vt:lpstr>Staffing Services Highlights</vt:lpstr>
      <vt:lpstr>Managed Document Output Services Highlights</vt:lpstr>
      <vt:lpstr>Enterprise Architecture Highlights</vt:lpstr>
      <vt:lpstr>Future Contracting Opportunities</vt:lpstr>
      <vt:lpstr>Current Contracting Initiatives - Planning</vt:lpstr>
      <vt:lpstr>Current Contracting Initiatives - Planning Cont’d</vt:lpstr>
      <vt:lpstr>Current Contracting Initiatives - Posting / Evaluation</vt:lpstr>
      <vt:lpstr>Current Contracting Initiatives - Negotiations</vt:lpstr>
      <vt:lpstr>Current Contracting Initiatives - Recent Awards </vt:lpstr>
      <vt:lpstr>Legislative Update - Effective September 1, 2007</vt:lpstr>
      <vt:lpstr>Legislative Update - Effective September 1, 2007</vt:lpstr>
      <vt:lpstr>Legislative Update - Effective September 1, 2007</vt:lpstr>
      <vt:lpstr>Legislative Update - Effective September 1, 2007</vt:lpstr>
      <vt:lpstr>DIR Website</vt:lpstr>
      <vt:lpstr>Searchable by Products &amp; Services</vt:lpstr>
      <vt:lpstr>Searchable by Brand Name</vt:lpstr>
      <vt:lpstr>Searchable by Vendor Name</vt:lpstr>
      <vt:lpstr>Questions</vt:lpstr>
    </vt:vector>
  </TitlesOfParts>
  <Company>Texas Dept. of Information Resources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COOPERATIVE CONTRACTS PROGRAM FY 2006 Annual Report </dc:title>
  <dc:creator>vbadillo</dc:creator>
  <cp:lastModifiedBy>devans</cp:lastModifiedBy>
  <cp:revision>222</cp:revision>
  <dcterms:created xsi:type="dcterms:W3CDTF">2006-11-29T17:25:20Z</dcterms:created>
  <dcterms:modified xsi:type="dcterms:W3CDTF">2008-02-12T21:32:15Z</dcterms:modified>
</cp:coreProperties>
</file>